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8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76" r:id="rId4"/>
    <p:sldMasterId id="2147483677" r:id="rId5"/>
    <p:sldMasterId id="2147483678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</p:sldIdLst>
  <p:sldSz cy="5143500" cx="9144000"/>
  <p:notesSz cx="6858000" cy="9144000"/>
  <p:embeddedFontLst>
    <p:embeddedFont>
      <p:font typeface="Roboto Slab Light"/>
      <p:regular r:id="rId56"/>
      <p:bold r:id="rId57"/>
    </p:embeddedFont>
    <p:embeddedFont>
      <p:font typeface="Ubuntu Light"/>
      <p:regular r:id="rId58"/>
      <p:bold r:id="rId59"/>
      <p:italic r:id="rId60"/>
      <p:boldItalic r:id="rId61"/>
    </p:embeddedFont>
    <p:embeddedFont>
      <p:font typeface="Roboto Slab"/>
      <p:regular r:id="rId62"/>
      <p:bold r:id="rId63"/>
    </p:embeddedFont>
    <p:embeddedFont>
      <p:font typeface="Quattrocento"/>
      <p:regular r:id="rId64"/>
      <p:bold r:id="rId65"/>
    </p:embeddedFont>
    <p:embeddedFont>
      <p:font typeface="Proxima Nova"/>
      <p:regular r:id="rId66"/>
      <p:bold r:id="rId67"/>
      <p:italic r:id="rId68"/>
      <p:boldItalic r:id="rId69"/>
    </p:embeddedFont>
    <p:embeddedFont>
      <p:font typeface="Proxima Nova Semibold"/>
      <p:regular r:id="rId70"/>
      <p:bold r:id="rId71"/>
      <p:boldItalic r:id="rId72"/>
    </p:embeddedFont>
    <p:embeddedFont>
      <p:font typeface="Nunito Sans SemiBold"/>
      <p:regular r:id="rId73"/>
      <p:bold r:id="rId74"/>
      <p:italic r:id="rId75"/>
      <p:boldItalic r:id="rId76"/>
    </p:embeddedFont>
    <p:embeddedFont>
      <p:font typeface="Roboto Light"/>
      <p:regular r:id="rId77"/>
      <p:bold r:id="rId78"/>
      <p:italic r:id="rId79"/>
      <p:boldItalic r:id="rId80"/>
    </p:embeddedFont>
    <p:embeddedFont>
      <p:font typeface="Nunito Sans ExtraBold"/>
      <p:bold r:id="rId81"/>
      <p:boldItalic r:id="rId82"/>
    </p:embeddedFont>
    <p:embeddedFont>
      <p:font typeface="Roboto"/>
      <p:regular r:id="rId83"/>
      <p:bold r:id="rId84"/>
      <p:italic r:id="rId85"/>
      <p:boldItalic r:id="rId86"/>
    </p:embeddedFont>
    <p:embeddedFont>
      <p:font typeface="Arvo"/>
      <p:regular r:id="rId87"/>
      <p:bold r:id="rId88"/>
      <p:italic r:id="rId89"/>
      <p:boldItalic r:id="rId90"/>
    </p:embeddedFont>
    <p:embeddedFont>
      <p:font typeface="Squada One"/>
      <p:regular r:id="rId91"/>
    </p:embeddedFont>
    <p:embeddedFont>
      <p:font typeface="Nunito Sans"/>
      <p:regular r:id="rId92"/>
      <p:bold r:id="rId93"/>
      <p:italic r:id="rId94"/>
      <p:boldItalic r:id="rId9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51919C4-3F0D-4F20-9DB3-93E3005D1AC3}">
  <a:tblStyle styleId="{751919C4-3F0D-4F20-9DB3-93E3005D1AC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84" Type="http://schemas.openxmlformats.org/officeDocument/2006/relationships/font" Target="fonts/Roboto-bold.fntdata"/><Relationship Id="rId83" Type="http://schemas.openxmlformats.org/officeDocument/2006/relationships/font" Target="fonts/Roboto-regular.fntdata"/><Relationship Id="rId42" Type="http://schemas.openxmlformats.org/officeDocument/2006/relationships/slide" Target="slides/slide35.xml"/><Relationship Id="rId86" Type="http://schemas.openxmlformats.org/officeDocument/2006/relationships/font" Target="fonts/Roboto-boldItalic.fntdata"/><Relationship Id="rId41" Type="http://schemas.openxmlformats.org/officeDocument/2006/relationships/slide" Target="slides/slide34.xml"/><Relationship Id="rId85" Type="http://schemas.openxmlformats.org/officeDocument/2006/relationships/font" Target="fonts/Roboto-italic.fntdata"/><Relationship Id="rId44" Type="http://schemas.openxmlformats.org/officeDocument/2006/relationships/slide" Target="slides/slide37.xml"/><Relationship Id="rId88" Type="http://schemas.openxmlformats.org/officeDocument/2006/relationships/font" Target="fonts/Arvo-bold.fntdata"/><Relationship Id="rId43" Type="http://schemas.openxmlformats.org/officeDocument/2006/relationships/slide" Target="slides/slide36.xml"/><Relationship Id="rId87" Type="http://schemas.openxmlformats.org/officeDocument/2006/relationships/font" Target="fonts/Arvo-regular.fntdata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89" Type="http://schemas.openxmlformats.org/officeDocument/2006/relationships/font" Target="fonts/Arvo-italic.fntdata"/><Relationship Id="rId80" Type="http://schemas.openxmlformats.org/officeDocument/2006/relationships/font" Target="fonts/RobotoLight-boldItalic.fntdata"/><Relationship Id="rId82" Type="http://schemas.openxmlformats.org/officeDocument/2006/relationships/font" Target="fonts/NunitoSansExtraBold-boldItalic.fntdata"/><Relationship Id="rId81" Type="http://schemas.openxmlformats.org/officeDocument/2006/relationships/font" Target="fonts/NunitoSansExtraBold-bold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font" Target="fonts/NunitoSansSemiBold-regular.fntdata"/><Relationship Id="rId72" Type="http://schemas.openxmlformats.org/officeDocument/2006/relationships/font" Target="fonts/ProximaNovaSemibold-boldItalic.fntdata"/><Relationship Id="rId31" Type="http://schemas.openxmlformats.org/officeDocument/2006/relationships/slide" Target="slides/slide24.xml"/><Relationship Id="rId75" Type="http://schemas.openxmlformats.org/officeDocument/2006/relationships/font" Target="fonts/NunitoSansSemiBold-italic.fntdata"/><Relationship Id="rId30" Type="http://schemas.openxmlformats.org/officeDocument/2006/relationships/slide" Target="slides/slide23.xml"/><Relationship Id="rId74" Type="http://schemas.openxmlformats.org/officeDocument/2006/relationships/font" Target="fonts/NunitoSansSemiBold-bold.fntdata"/><Relationship Id="rId33" Type="http://schemas.openxmlformats.org/officeDocument/2006/relationships/slide" Target="slides/slide26.xml"/><Relationship Id="rId77" Type="http://schemas.openxmlformats.org/officeDocument/2006/relationships/font" Target="fonts/RobotoLight-regular.fntdata"/><Relationship Id="rId32" Type="http://schemas.openxmlformats.org/officeDocument/2006/relationships/slide" Target="slides/slide25.xml"/><Relationship Id="rId76" Type="http://schemas.openxmlformats.org/officeDocument/2006/relationships/font" Target="fonts/NunitoSansSemiBold-boldItalic.fntdata"/><Relationship Id="rId35" Type="http://schemas.openxmlformats.org/officeDocument/2006/relationships/slide" Target="slides/slide28.xml"/><Relationship Id="rId79" Type="http://schemas.openxmlformats.org/officeDocument/2006/relationships/font" Target="fonts/RobotoLight-italic.fntdata"/><Relationship Id="rId34" Type="http://schemas.openxmlformats.org/officeDocument/2006/relationships/slide" Target="slides/slide27.xml"/><Relationship Id="rId78" Type="http://schemas.openxmlformats.org/officeDocument/2006/relationships/font" Target="fonts/RobotoLight-bold.fntdata"/><Relationship Id="rId71" Type="http://schemas.openxmlformats.org/officeDocument/2006/relationships/font" Target="fonts/ProximaNovaSemibold-bold.fntdata"/><Relationship Id="rId70" Type="http://schemas.openxmlformats.org/officeDocument/2006/relationships/font" Target="fonts/ProximaNovaSemibold-regular.fntdata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font" Target="fonts/RobotoSlab-regular.fntdata"/><Relationship Id="rId61" Type="http://schemas.openxmlformats.org/officeDocument/2006/relationships/font" Target="fonts/UbuntuLight-boldItalic.fntdata"/><Relationship Id="rId20" Type="http://schemas.openxmlformats.org/officeDocument/2006/relationships/slide" Target="slides/slide13.xml"/><Relationship Id="rId64" Type="http://schemas.openxmlformats.org/officeDocument/2006/relationships/font" Target="fonts/Quattrocento-regular.fntdata"/><Relationship Id="rId63" Type="http://schemas.openxmlformats.org/officeDocument/2006/relationships/font" Target="fonts/RobotoSlab-bold.fntdata"/><Relationship Id="rId22" Type="http://schemas.openxmlformats.org/officeDocument/2006/relationships/slide" Target="slides/slide15.xml"/><Relationship Id="rId66" Type="http://schemas.openxmlformats.org/officeDocument/2006/relationships/font" Target="fonts/ProximaNova-regular.fntdata"/><Relationship Id="rId21" Type="http://schemas.openxmlformats.org/officeDocument/2006/relationships/slide" Target="slides/slide14.xml"/><Relationship Id="rId65" Type="http://schemas.openxmlformats.org/officeDocument/2006/relationships/font" Target="fonts/Quattrocento-bold.fntdata"/><Relationship Id="rId24" Type="http://schemas.openxmlformats.org/officeDocument/2006/relationships/slide" Target="slides/slide17.xml"/><Relationship Id="rId68" Type="http://schemas.openxmlformats.org/officeDocument/2006/relationships/font" Target="fonts/ProximaNova-italic.fntdata"/><Relationship Id="rId23" Type="http://schemas.openxmlformats.org/officeDocument/2006/relationships/slide" Target="slides/slide16.xml"/><Relationship Id="rId67" Type="http://schemas.openxmlformats.org/officeDocument/2006/relationships/font" Target="fonts/ProximaNova-bold.fntdata"/><Relationship Id="rId60" Type="http://schemas.openxmlformats.org/officeDocument/2006/relationships/font" Target="fonts/UbuntuLight-italic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font" Target="fonts/ProximaNova-boldItalic.fntdata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95" Type="http://schemas.openxmlformats.org/officeDocument/2006/relationships/font" Target="fonts/NunitoSans-boldItalic.fntdata"/><Relationship Id="rId50" Type="http://schemas.openxmlformats.org/officeDocument/2006/relationships/slide" Target="slides/slide43.xml"/><Relationship Id="rId94" Type="http://schemas.openxmlformats.org/officeDocument/2006/relationships/font" Target="fonts/NunitoSans-italic.fntdata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font" Target="fonts/RobotoSlabLight-bold.fntdata"/><Relationship Id="rId12" Type="http://schemas.openxmlformats.org/officeDocument/2006/relationships/slide" Target="slides/slide5.xml"/><Relationship Id="rId56" Type="http://schemas.openxmlformats.org/officeDocument/2006/relationships/font" Target="fonts/RobotoSlabLight-regular.fntdata"/><Relationship Id="rId91" Type="http://schemas.openxmlformats.org/officeDocument/2006/relationships/font" Target="fonts/SquadaOne-regular.fntdata"/><Relationship Id="rId90" Type="http://schemas.openxmlformats.org/officeDocument/2006/relationships/font" Target="fonts/Arvo-boldItalic.fntdata"/><Relationship Id="rId93" Type="http://schemas.openxmlformats.org/officeDocument/2006/relationships/font" Target="fonts/NunitoSans-bold.fntdata"/><Relationship Id="rId92" Type="http://schemas.openxmlformats.org/officeDocument/2006/relationships/font" Target="fonts/NunitoSans-regular.fntdata"/><Relationship Id="rId15" Type="http://schemas.openxmlformats.org/officeDocument/2006/relationships/slide" Target="slides/slide8.xml"/><Relationship Id="rId59" Type="http://schemas.openxmlformats.org/officeDocument/2006/relationships/font" Target="fonts/UbuntuLight-bold.fntdata"/><Relationship Id="rId14" Type="http://schemas.openxmlformats.org/officeDocument/2006/relationships/slide" Target="slides/slide7.xml"/><Relationship Id="rId58" Type="http://schemas.openxmlformats.org/officeDocument/2006/relationships/font" Target="fonts/UbuntuLight-regular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3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Google Shape;1534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5" name="Google Shape;1535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2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4" name="Google Shape;1554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0" name="Shape 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2" name="Google Shape;1562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6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" name="Google Shape;1567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8" name="Google Shape;1568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6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8" name="Google Shape;1578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6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8" name="Google Shape;1598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3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5" name="Google Shape;1605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7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9" name="Google Shape;1619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1" name="Google Shape;1631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7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9" name="Google Shape;1639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1" name="Google Shape;1671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5" name="Shape 1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6" name="Google Shape;1676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7" name="Google Shape;1677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1" name="Shape 1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2" name="Google Shape;1682;SLIDES_API1038216597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3" name="Google Shape;1683;SLIDES_API1038216597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8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" name="Google Shape;1689;SLIDES_API103821659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0" name="Google Shape;1690;SLIDES_API103821659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5" name="Shape 1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" name="Google Shape;1696;g4cf8bb0ca6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7" name="Google Shape;1697;g4cf8bb0ca6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2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" name="Google Shape;1713;g54ba6ba302_0_8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4" name="Google Shape;1714;g54ba6ba302_0_8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8" name="Shape 2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" name="Google Shape;2329;g54ba6ba302_0_89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0" name="Google Shape;2330;g54ba6ba302_0_89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9" name="Shape 4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0" name="Google Shape;4820;g54ba6ba302_0_114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1" name="Google Shape;4821;g54ba6ba302_0_11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9" name="Shape 5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0" name="Google Shape;5530;g54ba6ba302_0_12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1" name="Google Shape;5531;g54ba6ba302_0_12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5" name="Shape 5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6" name="Google Shape;5926;g54ba6ba302_0_125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7" name="Google Shape;5927;g54ba6ba302_0_125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8" name="Shape 6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9" name="Google Shape;6519;g54ba6ba302_0_13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0" name="Google Shape;6520;g54ba6ba302_0_13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3" name="Shape 7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4" name="Google Shape;7054;g54ba6ba302_0_136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5" name="Google Shape;7055;g54ba6ba302_0_136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8" name="Shape 7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9" name="Google Shape;7339;g54ba6ba302_0_139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0" name="Google Shape;7340;g54ba6ba302_0_139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80" name="Shape 7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1" name="Google Shape;7781;g54ba6ba302_0_14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2" name="Google Shape;7782;g54ba6ba302_0_14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46" name="Shape 8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7" name="Google Shape;8147;g54ba6ba302_0_147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8" name="Google Shape;8148;g54ba6ba302_0_147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50" name="Shape 8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1" name="Google Shape;8651;g54ba6ba302_0_15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2" name="Google Shape;8652;g54ba6ba302_0_15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46" name="Shape 9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7" name="Google Shape;9047;g54ba6ba302_0_156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8" name="Google Shape;9048;g54ba6ba302_0_156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83" name="Shape 9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4" name="Google Shape;9484;g54ba6ba302_0_160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5" name="Google Shape;9485;g54ba6ba302_0_160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54" name="Shape 9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5" name="Google Shape;9955;g54ba6ba302_0_16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6" name="Google Shape;9956;g54ba6ba302_0_16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OPENING">
  <p:cSld name="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0" y="1299294"/>
            <a:ext cx="2964712" cy="3316107"/>
          </a:xfrm>
          <a:custGeom>
            <a:rect b="b" l="l" r="r" t="t"/>
            <a:pathLst>
              <a:path extrusionOk="0" h="57273" w="51204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2475" y="1807662"/>
            <a:ext cx="3358026" cy="3335793"/>
          </a:xfrm>
          <a:custGeom>
            <a:rect b="b" l="l" r="r" t="t"/>
            <a:pathLst>
              <a:path extrusionOk="0" h="57613" w="57997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7593150" y="1295108"/>
            <a:ext cx="1550864" cy="3792135"/>
          </a:xfrm>
          <a:custGeom>
            <a:rect b="b" l="l" r="r" t="t"/>
            <a:pathLst>
              <a:path extrusionOk="0" h="52784" w="21587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0" y="3938"/>
            <a:ext cx="2956721" cy="5143431"/>
          </a:xfrm>
          <a:custGeom>
            <a:rect b="b" l="l" r="r" t="t"/>
            <a:pathLst>
              <a:path extrusionOk="0" h="88833" w="51066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6550351" y="0"/>
            <a:ext cx="2593658" cy="4320177"/>
          </a:xfrm>
          <a:custGeom>
            <a:rect b="b" l="l" r="r" t="t"/>
            <a:pathLst>
              <a:path extrusionOk="0" h="60134" w="36102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 txBox="1"/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b="0"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3" name="Google Shape;23;p2"/>
          <p:cNvSpPr txBox="1"/>
          <p:nvPr>
            <p:ph idx="1" type="subTitle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1 1">
  <p:cSld name="2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1"/>
          <p:cNvSpPr/>
          <p:nvPr/>
        </p:nvSpPr>
        <p:spPr>
          <a:xfrm>
            <a:off x="2487950" y="-168499"/>
            <a:ext cx="4263000" cy="25170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1"/>
          <p:cNvSpPr/>
          <p:nvPr/>
        </p:nvSpPr>
        <p:spPr>
          <a:xfrm rot="5400000">
            <a:off x="3934472" y="-59473"/>
            <a:ext cx="5361831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1"/>
          <p:cNvSpPr txBox="1"/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11"/>
          <p:cNvSpPr txBox="1"/>
          <p:nvPr>
            <p:ph idx="1" type="subTitle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11"/>
          <p:cNvSpPr txBox="1"/>
          <p:nvPr>
            <p:ph idx="2" type="ctrTitle"/>
          </p:nvPr>
        </p:nvSpPr>
        <p:spPr>
          <a:xfrm>
            <a:off x="2393097" y="1850875"/>
            <a:ext cx="43578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" name="Google Shape;121;p11"/>
          <p:cNvSpPr/>
          <p:nvPr/>
        </p:nvSpPr>
        <p:spPr>
          <a:xfrm>
            <a:off x="27511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1"/>
          <p:cNvSpPr/>
          <p:nvPr/>
        </p:nvSpPr>
        <p:spPr>
          <a:xfrm>
            <a:off x="-192200" y="-18932"/>
            <a:ext cx="5244671" cy="5143477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1"/>
          <p:cNvSpPr/>
          <p:nvPr/>
        </p:nvSpPr>
        <p:spPr>
          <a:xfrm>
            <a:off x="6946144" y="2753776"/>
            <a:ext cx="2197847" cy="2399187"/>
          </a:xfrm>
          <a:custGeom>
            <a:rect b="b" l="l" r="r" t="t"/>
            <a:pathLst>
              <a:path extrusionOk="0" h="9795" w="8973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1"/>
          <p:cNvSpPr/>
          <p:nvPr/>
        </p:nvSpPr>
        <p:spPr>
          <a:xfrm>
            <a:off x="6666178" y="0"/>
            <a:ext cx="2477813" cy="2304151"/>
          </a:xfrm>
          <a:custGeom>
            <a:rect b="b" l="l" r="r" t="t"/>
            <a:pathLst>
              <a:path extrusionOk="0" h="9407" w="10116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1"/>
          <p:cNvSpPr/>
          <p:nvPr/>
        </p:nvSpPr>
        <p:spPr>
          <a:xfrm>
            <a:off x="-11679" y="1723068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3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2"/>
          <p:cNvSpPr/>
          <p:nvPr/>
        </p:nvSpPr>
        <p:spPr>
          <a:xfrm rot="5400000">
            <a:off x="1024675" y="95575"/>
            <a:ext cx="3457500" cy="31332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2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lt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29" name="Google Shape;129;p12"/>
          <p:cNvSpPr txBox="1"/>
          <p:nvPr>
            <p:ph type="ctrTitle"/>
          </p:nvPr>
        </p:nvSpPr>
        <p:spPr>
          <a:xfrm flipH="1">
            <a:off x="886775" y="2340594"/>
            <a:ext cx="31581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0" name="Google Shape;130;p12"/>
          <p:cNvSpPr txBox="1"/>
          <p:nvPr>
            <p:ph idx="1" type="subTitle"/>
          </p:nvPr>
        </p:nvSpPr>
        <p:spPr>
          <a:xfrm>
            <a:off x="4598719" y="1815144"/>
            <a:ext cx="3353700" cy="1513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1" name="Google Shape;131;p12"/>
          <p:cNvSpPr/>
          <p:nvPr/>
        </p:nvSpPr>
        <p:spPr>
          <a:xfrm>
            <a:off x="0" y="3237663"/>
            <a:ext cx="5957203" cy="1901058"/>
          </a:xfrm>
          <a:custGeom>
            <a:rect b="b" l="l" r="r" t="t"/>
            <a:pathLst>
              <a:path extrusionOk="0" h="7151" w="23488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2"/>
          <p:cNvSpPr/>
          <p:nvPr/>
        </p:nvSpPr>
        <p:spPr>
          <a:xfrm>
            <a:off x="0" y="0"/>
            <a:ext cx="2924434" cy="1144956"/>
          </a:xfrm>
          <a:custGeom>
            <a:rect b="b" l="l" r="r" t="t"/>
            <a:pathLst>
              <a:path extrusionOk="0" h="4069" w="10393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2"/>
          <p:cNvSpPr/>
          <p:nvPr/>
        </p:nvSpPr>
        <p:spPr>
          <a:xfrm>
            <a:off x="4888126" y="0"/>
            <a:ext cx="4255880" cy="2343529"/>
          </a:xfrm>
          <a:custGeom>
            <a:rect b="b" l="l" r="r" t="t"/>
            <a:pathLst>
              <a:path extrusionOk="0" h="7288" w="13235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2"/>
          <p:cNvSpPr/>
          <p:nvPr/>
        </p:nvSpPr>
        <p:spPr>
          <a:xfrm>
            <a:off x="3807376" y="4360684"/>
            <a:ext cx="1608227" cy="778039"/>
          </a:xfrm>
          <a:custGeom>
            <a:rect b="b" l="l" r="r" t="t"/>
            <a:pathLst>
              <a:path extrusionOk="0" h="2707" w="5865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2"/>
          <p:cNvSpPr/>
          <p:nvPr/>
        </p:nvSpPr>
        <p:spPr>
          <a:xfrm>
            <a:off x="0" y="4248016"/>
            <a:ext cx="3347799" cy="890707"/>
          </a:xfrm>
          <a:custGeom>
            <a:rect b="b" l="l" r="r" t="t"/>
            <a:pathLst>
              <a:path extrusionOk="0" h="3099" w="12209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2"/>
          <p:cNvSpPr/>
          <p:nvPr/>
        </p:nvSpPr>
        <p:spPr>
          <a:xfrm>
            <a:off x="5697850" y="3760275"/>
            <a:ext cx="3446155" cy="1378454"/>
          </a:xfrm>
          <a:custGeom>
            <a:rect b="b" l="l" r="r" t="t"/>
            <a:pathLst>
              <a:path extrusionOk="0" h="4796" w="11622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2"/>
          <p:cNvSpPr/>
          <p:nvPr/>
        </p:nvSpPr>
        <p:spPr>
          <a:xfrm>
            <a:off x="0" y="0"/>
            <a:ext cx="1917920" cy="1664674"/>
          </a:xfrm>
          <a:custGeom>
            <a:rect b="b" l="l" r="r" t="t"/>
            <a:pathLst>
              <a:path extrusionOk="0" h="5916" w="6816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727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4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3"/>
          <p:cNvSpPr/>
          <p:nvPr/>
        </p:nvSpPr>
        <p:spPr>
          <a:xfrm>
            <a:off x="263219" y="1498888"/>
            <a:ext cx="8213700" cy="21924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3"/>
          <p:cNvSpPr txBox="1"/>
          <p:nvPr/>
        </p:nvSpPr>
        <p:spPr>
          <a:xfrm>
            <a:off x="6772942" y="4673209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lt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41" name="Google Shape;141;p13"/>
          <p:cNvSpPr txBox="1"/>
          <p:nvPr>
            <p:ph type="ctrTitle"/>
          </p:nvPr>
        </p:nvSpPr>
        <p:spPr>
          <a:xfrm flipH="1">
            <a:off x="2267119" y="1953315"/>
            <a:ext cx="19797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0" sz="21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13"/>
          <p:cNvSpPr txBox="1"/>
          <p:nvPr>
            <p:ph idx="1" type="subTitle"/>
          </p:nvPr>
        </p:nvSpPr>
        <p:spPr>
          <a:xfrm flipH="1">
            <a:off x="4493231" y="2384065"/>
            <a:ext cx="23835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43" name="Google Shape;143;p13"/>
          <p:cNvCxnSpPr/>
          <p:nvPr/>
        </p:nvCxnSpPr>
        <p:spPr>
          <a:xfrm>
            <a:off x="4370063" y="2151234"/>
            <a:ext cx="0" cy="8877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4" name="Google Shape;144;p13"/>
          <p:cNvSpPr/>
          <p:nvPr/>
        </p:nvSpPr>
        <p:spPr>
          <a:xfrm rot="10800000">
            <a:off x="2410401" y="2397"/>
            <a:ext cx="6733599" cy="2148840"/>
          </a:xfrm>
          <a:custGeom>
            <a:rect b="b" l="l" r="r" t="t"/>
            <a:pathLst>
              <a:path extrusionOk="0" h="7151" w="23488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3"/>
          <p:cNvSpPr/>
          <p:nvPr/>
        </p:nvSpPr>
        <p:spPr>
          <a:xfrm rot="10800000">
            <a:off x="5292458" y="3633192"/>
            <a:ext cx="3851542" cy="1507921"/>
          </a:xfrm>
          <a:custGeom>
            <a:rect b="b" l="l" r="r" t="t"/>
            <a:pathLst>
              <a:path extrusionOk="0" h="4069" w="10393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3"/>
          <p:cNvSpPr/>
          <p:nvPr/>
        </p:nvSpPr>
        <p:spPr>
          <a:xfrm rot="10800000">
            <a:off x="-1" y="2302581"/>
            <a:ext cx="5154801" cy="2838530"/>
          </a:xfrm>
          <a:custGeom>
            <a:rect b="b" l="l" r="r" t="t"/>
            <a:pathLst>
              <a:path extrusionOk="0" h="7288" w="13235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3"/>
          <p:cNvSpPr/>
          <p:nvPr/>
        </p:nvSpPr>
        <p:spPr>
          <a:xfrm rot="10800000">
            <a:off x="3728402" y="2394"/>
            <a:ext cx="1608227" cy="778039"/>
          </a:xfrm>
          <a:custGeom>
            <a:rect b="b" l="l" r="r" t="t"/>
            <a:pathLst>
              <a:path extrusionOk="0" h="2707" w="5865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3"/>
          <p:cNvSpPr/>
          <p:nvPr/>
        </p:nvSpPr>
        <p:spPr>
          <a:xfrm rot="10800000">
            <a:off x="5359881" y="2388"/>
            <a:ext cx="3784119" cy="1006803"/>
          </a:xfrm>
          <a:custGeom>
            <a:rect b="b" l="l" r="r" t="t"/>
            <a:pathLst>
              <a:path extrusionOk="0" h="3099" w="12209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3"/>
          <p:cNvSpPr/>
          <p:nvPr/>
        </p:nvSpPr>
        <p:spPr>
          <a:xfrm rot="10800000">
            <a:off x="-3" y="2392"/>
            <a:ext cx="3918328" cy="1567321"/>
          </a:xfrm>
          <a:custGeom>
            <a:rect b="b" l="l" r="r" t="t"/>
            <a:pathLst>
              <a:path extrusionOk="0" h="4796" w="11622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3"/>
          <p:cNvSpPr/>
          <p:nvPr/>
        </p:nvSpPr>
        <p:spPr>
          <a:xfrm rot="10800000">
            <a:off x="6618059" y="2948717"/>
            <a:ext cx="2525941" cy="2192396"/>
          </a:xfrm>
          <a:custGeom>
            <a:rect b="b" l="l" r="r" t="t"/>
            <a:pathLst>
              <a:path extrusionOk="0" h="5916" w="6816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5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4"/>
          <p:cNvSpPr txBox="1"/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53" name="Google Shape;153;p14"/>
          <p:cNvSpPr/>
          <p:nvPr/>
        </p:nvSpPr>
        <p:spPr>
          <a:xfrm>
            <a:off x="777400" y="1455325"/>
            <a:ext cx="2422200" cy="37758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4"/>
          <p:cNvSpPr/>
          <p:nvPr/>
        </p:nvSpPr>
        <p:spPr>
          <a:xfrm>
            <a:off x="3597675" y="-74450"/>
            <a:ext cx="2422200" cy="44250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4"/>
          <p:cNvSpPr txBox="1"/>
          <p:nvPr>
            <p:ph idx="1" type="subTitle"/>
          </p:nvPr>
        </p:nvSpPr>
        <p:spPr>
          <a:xfrm flipH="1">
            <a:off x="825666" y="2286000"/>
            <a:ext cx="23256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56" name="Google Shape;156;p14"/>
          <p:cNvSpPr txBox="1"/>
          <p:nvPr>
            <p:ph idx="2" type="subTitle"/>
          </p:nvPr>
        </p:nvSpPr>
        <p:spPr>
          <a:xfrm>
            <a:off x="922988" y="2567513"/>
            <a:ext cx="21309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3" type="subTitle"/>
          </p:nvPr>
        </p:nvSpPr>
        <p:spPr>
          <a:xfrm flipH="1">
            <a:off x="3645938" y="2286000"/>
            <a:ext cx="23256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4" type="subTitle"/>
          </p:nvPr>
        </p:nvSpPr>
        <p:spPr>
          <a:xfrm>
            <a:off x="3743190" y="2567513"/>
            <a:ext cx="21309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9" name="Google Shape;159;p14"/>
          <p:cNvSpPr/>
          <p:nvPr/>
        </p:nvSpPr>
        <p:spPr>
          <a:xfrm rot="10800000">
            <a:off x="2945906" y="-1824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4"/>
          <p:cNvSpPr/>
          <p:nvPr/>
        </p:nvSpPr>
        <p:spPr>
          <a:xfrm rot="10800000">
            <a:off x="0" y="-1825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4"/>
          <p:cNvSpPr/>
          <p:nvPr/>
        </p:nvSpPr>
        <p:spPr>
          <a:xfrm rot="10800000">
            <a:off x="6" y="-1824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4"/>
          <p:cNvSpPr/>
          <p:nvPr/>
        </p:nvSpPr>
        <p:spPr>
          <a:xfrm rot="10800000">
            <a:off x="5" y="3647533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4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4"/>
          <p:cNvSpPr/>
          <p:nvPr/>
        </p:nvSpPr>
        <p:spPr>
          <a:xfrm rot="10800000">
            <a:off x="10" y="742546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6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/>
          <p:nvPr/>
        </p:nvSpPr>
        <p:spPr>
          <a:xfrm>
            <a:off x="768875" y="-54929"/>
            <a:ext cx="1789200" cy="38379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5"/>
          <p:cNvSpPr/>
          <p:nvPr/>
        </p:nvSpPr>
        <p:spPr>
          <a:xfrm>
            <a:off x="2761550" y="1360646"/>
            <a:ext cx="1786800" cy="38379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5"/>
          <p:cNvSpPr/>
          <p:nvPr/>
        </p:nvSpPr>
        <p:spPr>
          <a:xfrm>
            <a:off x="4758546" y="-54929"/>
            <a:ext cx="1761900" cy="38379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5"/>
          <p:cNvSpPr txBox="1"/>
          <p:nvPr>
            <p:ph idx="1" type="subTitle"/>
          </p:nvPr>
        </p:nvSpPr>
        <p:spPr>
          <a:xfrm flipH="1">
            <a:off x="906049" y="1544100"/>
            <a:ext cx="1514700" cy="823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69" name="Google Shape;169;p15"/>
          <p:cNvSpPr txBox="1"/>
          <p:nvPr>
            <p:ph idx="2" type="subTitle"/>
          </p:nvPr>
        </p:nvSpPr>
        <p:spPr>
          <a:xfrm>
            <a:off x="906244" y="2415113"/>
            <a:ext cx="15144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0" name="Google Shape;170;p15"/>
          <p:cNvSpPr txBox="1"/>
          <p:nvPr>
            <p:ph idx="3" type="subTitle"/>
          </p:nvPr>
        </p:nvSpPr>
        <p:spPr>
          <a:xfrm flipH="1">
            <a:off x="2897617" y="1544100"/>
            <a:ext cx="1514700" cy="823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71" name="Google Shape;171;p15"/>
          <p:cNvSpPr txBox="1"/>
          <p:nvPr>
            <p:ph idx="4" type="subTitle"/>
          </p:nvPr>
        </p:nvSpPr>
        <p:spPr>
          <a:xfrm>
            <a:off x="2897813" y="2415113"/>
            <a:ext cx="15144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2" name="Google Shape;172;p15"/>
          <p:cNvSpPr txBox="1"/>
          <p:nvPr>
            <p:ph idx="5" type="subTitle"/>
          </p:nvPr>
        </p:nvSpPr>
        <p:spPr>
          <a:xfrm flipH="1">
            <a:off x="4882125" y="1544100"/>
            <a:ext cx="1514700" cy="823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b="1"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73" name="Google Shape;173;p15"/>
          <p:cNvSpPr txBox="1"/>
          <p:nvPr>
            <p:ph idx="6" type="subTitle"/>
          </p:nvPr>
        </p:nvSpPr>
        <p:spPr>
          <a:xfrm>
            <a:off x="4882322" y="2415113"/>
            <a:ext cx="15144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4" name="Google Shape;174;p15"/>
          <p:cNvSpPr/>
          <p:nvPr/>
        </p:nvSpPr>
        <p:spPr>
          <a:xfrm flipH="1">
            <a:off x="3289156" y="4481509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5"/>
          <p:cNvSpPr/>
          <p:nvPr/>
        </p:nvSpPr>
        <p:spPr>
          <a:xfrm flipH="1">
            <a:off x="0" y="3283797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5"/>
          <p:cNvSpPr/>
          <p:nvPr/>
        </p:nvSpPr>
        <p:spPr>
          <a:xfrm flipH="1">
            <a:off x="6" y="3961791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032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"/>
          <p:cNvSpPr/>
          <p:nvPr/>
        </p:nvSpPr>
        <p:spPr>
          <a:xfrm flipH="1">
            <a:off x="5" y="-1825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5"/>
          <p:cNvSpPr/>
          <p:nvPr/>
        </p:nvSpPr>
        <p:spPr>
          <a:xfrm flipH="1">
            <a:off x="10" y="1272352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5"/>
          <p:cNvSpPr txBox="1"/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INE + TITLE + SUBTITLE">
  <p:cSld name="2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"/>
          <p:cNvSpPr/>
          <p:nvPr>
            <p:ph idx="2" type="pic"/>
          </p:nvPr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" name="Google Shape;182;p16"/>
          <p:cNvSpPr txBox="1"/>
          <p:nvPr>
            <p:ph type="ctrTitle"/>
          </p:nvPr>
        </p:nvSpPr>
        <p:spPr>
          <a:xfrm>
            <a:off x="4190296" y="1801293"/>
            <a:ext cx="29667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b="0" sz="21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3" name="Google Shape;183;p16"/>
          <p:cNvSpPr txBox="1"/>
          <p:nvPr>
            <p:ph idx="1" type="subTitle"/>
          </p:nvPr>
        </p:nvSpPr>
        <p:spPr>
          <a:xfrm>
            <a:off x="4769001" y="3394960"/>
            <a:ext cx="2388000" cy="10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4" name="Google Shape;184;p16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lt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85" name="Google Shape;185;p16"/>
          <p:cNvSpPr/>
          <p:nvPr/>
        </p:nvSpPr>
        <p:spPr>
          <a:xfrm>
            <a:off x="6804150" y="3444550"/>
            <a:ext cx="2335700" cy="1698947"/>
          </a:xfrm>
          <a:custGeom>
            <a:rect b="b" l="l" r="r" t="t"/>
            <a:pathLst>
              <a:path extrusionOk="0" h="9021" w="12402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01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6"/>
          <p:cNvSpPr/>
          <p:nvPr/>
        </p:nvSpPr>
        <p:spPr>
          <a:xfrm>
            <a:off x="8182185" y="1291906"/>
            <a:ext cx="957671" cy="3049103"/>
          </a:xfrm>
          <a:custGeom>
            <a:rect b="b" l="l" r="r" t="t"/>
            <a:pathLst>
              <a:path extrusionOk="0" h="16190" w="5085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6780000" dist="1714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6"/>
          <p:cNvSpPr/>
          <p:nvPr/>
        </p:nvSpPr>
        <p:spPr>
          <a:xfrm>
            <a:off x="7417929" y="3930261"/>
            <a:ext cx="1726067" cy="1213238"/>
          </a:xfrm>
          <a:custGeom>
            <a:rect b="b" l="l" r="r" t="t"/>
            <a:pathLst>
              <a:path extrusionOk="0" h="6442" w="9165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01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6"/>
          <p:cNvSpPr/>
          <p:nvPr/>
        </p:nvSpPr>
        <p:spPr>
          <a:xfrm>
            <a:off x="4678424" y="4546187"/>
            <a:ext cx="2633077" cy="523188"/>
          </a:xfrm>
          <a:custGeom>
            <a:rect b="b" l="l" r="r" t="t"/>
            <a:pathLst>
              <a:path extrusionOk="0" h="2778" w="13981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1460000" dist="1333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6"/>
          <p:cNvSpPr/>
          <p:nvPr/>
        </p:nvSpPr>
        <p:spPr>
          <a:xfrm>
            <a:off x="0" y="2124503"/>
            <a:ext cx="643947" cy="2409965"/>
          </a:xfrm>
          <a:custGeom>
            <a:rect b="b" l="l" r="r" t="t"/>
            <a:pathLst>
              <a:path extrusionOk="0" h="9839" w="2629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6260000" dist="2476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6"/>
          <p:cNvSpPr/>
          <p:nvPr/>
        </p:nvSpPr>
        <p:spPr>
          <a:xfrm>
            <a:off x="0" y="3075"/>
            <a:ext cx="1944089" cy="1397138"/>
          </a:xfrm>
          <a:custGeom>
            <a:rect b="b" l="l" r="r" t="t"/>
            <a:pathLst>
              <a:path extrusionOk="0" h="5704" w="7937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6"/>
          <p:cNvSpPr/>
          <p:nvPr/>
        </p:nvSpPr>
        <p:spPr>
          <a:xfrm>
            <a:off x="4926743" y="0"/>
            <a:ext cx="2319503" cy="682705"/>
          </a:xfrm>
          <a:custGeom>
            <a:rect b="b" l="l" r="r" t="t"/>
            <a:pathLst>
              <a:path extrusionOk="0" h="3625" w="12316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"/>
          <p:cNvSpPr/>
          <p:nvPr/>
        </p:nvSpPr>
        <p:spPr>
          <a:xfrm>
            <a:off x="5913146" y="0"/>
            <a:ext cx="3226701" cy="1925135"/>
          </a:xfrm>
          <a:custGeom>
            <a:rect b="b" l="l" r="r" t="t"/>
            <a:pathLst>
              <a:path extrusionOk="0" h="10222" w="17133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1">
  <p:cSld name="3_Diapositiva de título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7"/>
          <p:cNvSpPr/>
          <p:nvPr/>
        </p:nvSpPr>
        <p:spPr>
          <a:xfrm>
            <a:off x="0" y="3475"/>
            <a:ext cx="9144000" cy="5136600"/>
          </a:xfrm>
          <a:prstGeom prst="rect">
            <a:avLst/>
          </a:prstGeom>
          <a:solidFill>
            <a:srgbClr val="5CCD95">
              <a:alpha val="17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7"/>
          <p:cNvSpPr txBox="1"/>
          <p:nvPr>
            <p:ph type="ctrTitle"/>
          </p:nvPr>
        </p:nvSpPr>
        <p:spPr>
          <a:xfrm>
            <a:off x="1079400" y="1222075"/>
            <a:ext cx="3287100" cy="26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4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"/>
          <p:cNvSpPr/>
          <p:nvPr/>
        </p:nvSpPr>
        <p:spPr>
          <a:xfrm flipH="1">
            <a:off x="1028325" y="399713"/>
            <a:ext cx="7083900" cy="43440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</a:endParaRPr>
          </a:p>
        </p:txBody>
      </p:sp>
      <p:sp>
        <p:nvSpPr>
          <p:cNvPr id="198" name="Google Shape;198;p18"/>
          <p:cNvSpPr txBox="1"/>
          <p:nvPr>
            <p:ph type="ctrTitle"/>
          </p:nvPr>
        </p:nvSpPr>
        <p:spPr>
          <a:xfrm>
            <a:off x="1709636" y="1515646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b="0" sz="5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9" name="Google Shape;199;p18"/>
          <p:cNvSpPr txBox="1"/>
          <p:nvPr>
            <p:ph idx="1" type="subTitle"/>
          </p:nvPr>
        </p:nvSpPr>
        <p:spPr>
          <a:xfrm>
            <a:off x="3206903" y="3227865"/>
            <a:ext cx="2724600" cy="10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cxnSp>
        <p:nvCxnSpPr>
          <p:cNvPr id="200" name="Google Shape;200;p18"/>
          <p:cNvCxnSpPr/>
          <p:nvPr/>
        </p:nvCxnSpPr>
        <p:spPr>
          <a:xfrm rot="10800000">
            <a:off x="2962931" y="2914144"/>
            <a:ext cx="3212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1" name="Google Shape;201;p18"/>
          <p:cNvSpPr/>
          <p:nvPr/>
        </p:nvSpPr>
        <p:spPr>
          <a:xfrm>
            <a:off x="4863180" y="3041523"/>
            <a:ext cx="4277414" cy="2101968"/>
          </a:xfrm>
          <a:custGeom>
            <a:rect b="b" l="l" r="r" t="t"/>
            <a:pathLst>
              <a:path extrusionOk="0" h="8582" w="17464">
                <a:moveTo>
                  <a:pt x="16370" y="1"/>
                </a:moveTo>
                <a:cubicBezTo>
                  <a:pt x="15547" y="1"/>
                  <a:pt x="14791" y="341"/>
                  <a:pt x="14270" y="1361"/>
                </a:cubicBezTo>
                <a:cubicBezTo>
                  <a:pt x="13465" y="2920"/>
                  <a:pt x="12816" y="3336"/>
                  <a:pt x="12233" y="3336"/>
                </a:cubicBezTo>
                <a:cubicBezTo>
                  <a:pt x="11826" y="3336"/>
                  <a:pt x="11450" y="3132"/>
                  <a:pt x="11077" y="2974"/>
                </a:cubicBezTo>
                <a:cubicBezTo>
                  <a:pt x="10441" y="2702"/>
                  <a:pt x="8470" y="1319"/>
                  <a:pt x="6737" y="1319"/>
                </a:cubicBezTo>
                <a:cubicBezTo>
                  <a:pt x="6024" y="1319"/>
                  <a:pt x="5351" y="1553"/>
                  <a:pt x="4828" y="2194"/>
                </a:cubicBezTo>
                <a:cubicBezTo>
                  <a:pt x="3349" y="4029"/>
                  <a:pt x="3405" y="4562"/>
                  <a:pt x="3059" y="4562"/>
                </a:cubicBezTo>
                <a:cubicBezTo>
                  <a:pt x="2988" y="4562"/>
                  <a:pt x="2899" y="4539"/>
                  <a:pt x="2777" y="4501"/>
                </a:cubicBezTo>
                <a:cubicBezTo>
                  <a:pt x="2423" y="4385"/>
                  <a:pt x="1922" y="4163"/>
                  <a:pt x="1460" y="4163"/>
                </a:cubicBezTo>
                <a:cubicBezTo>
                  <a:pt x="991" y="4163"/>
                  <a:pt x="563" y="4393"/>
                  <a:pt x="375" y="5196"/>
                </a:cubicBezTo>
                <a:cubicBezTo>
                  <a:pt x="0" y="6787"/>
                  <a:pt x="1870" y="7257"/>
                  <a:pt x="1870" y="7257"/>
                </a:cubicBezTo>
                <a:lnTo>
                  <a:pt x="5822" y="7919"/>
                </a:lnTo>
                <a:lnTo>
                  <a:pt x="10094" y="7257"/>
                </a:lnTo>
                <a:lnTo>
                  <a:pt x="11376" y="8581"/>
                </a:lnTo>
                <a:lnTo>
                  <a:pt x="17464" y="8581"/>
                </a:lnTo>
                <a:lnTo>
                  <a:pt x="17464" y="165"/>
                </a:lnTo>
                <a:cubicBezTo>
                  <a:pt x="17096" y="65"/>
                  <a:pt x="16726" y="1"/>
                  <a:pt x="1637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85738" rotWithShape="0" algn="bl" dir="834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8"/>
          <p:cNvSpPr/>
          <p:nvPr/>
        </p:nvSpPr>
        <p:spPr>
          <a:xfrm>
            <a:off x="5004272" y="0"/>
            <a:ext cx="2307201" cy="716694"/>
          </a:xfrm>
          <a:custGeom>
            <a:rect b="b" l="l" r="r" t="t"/>
            <a:pathLst>
              <a:path extrusionOk="0" h="1072" w="3451">
                <a:moveTo>
                  <a:pt x="128" y="1"/>
                </a:moveTo>
                <a:cubicBezTo>
                  <a:pt x="0" y="300"/>
                  <a:pt x="21" y="599"/>
                  <a:pt x="278" y="877"/>
                </a:cubicBezTo>
                <a:cubicBezTo>
                  <a:pt x="404" y="1013"/>
                  <a:pt x="581" y="1072"/>
                  <a:pt x="797" y="1072"/>
                </a:cubicBezTo>
                <a:cubicBezTo>
                  <a:pt x="1455" y="1072"/>
                  <a:pt x="2468" y="524"/>
                  <a:pt x="3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81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8"/>
          <p:cNvSpPr/>
          <p:nvPr/>
        </p:nvSpPr>
        <p:spPr>
          <a:xfrm>
            <a:off x="7527484" y="0"/>
            <a:ext cx="1613116" cy="3240912"/>
          </a:xfrm>
          <a:custGeom>
            <a:rect b="b" l="l" r="r" t="t"/>
            <a:pathLst>
              <a:path extrusionOk="0" h="9272" w="4615">
                <a:moveTo>
                  <a:pt x="2372" y="1"/>
                </a:moveTo>
                <a:cubicBezTo>
                  <a:pt x="2105" y="1090"/>
                  <a:pt x="1" y="1902"/>
                  <a:pt x="374" y="3280"/>
                </a:cubicBezTo>
                <a:cubicBezTo>
                  <a:pt x="759" y="4690"/>
                  <a:pt x="2062" y="4209"/>
                  <a:pt x="2916" y="5609"/>
                </a:cubicBezTo>
                <a:cubicBezTo>
                  <a:pt x="3632" y="6794"/>
                  <a:pt x="3248" y="8225"/>
                  <a:pt x="4615" y="9272"/>
                </a:cubicBezTo>
                <a:lnTo>
                  <a:pt x="4615" y="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81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8"/>
          <p:cNvSpPr/>
          <p:nvPr/>
        </p:nvSpPr>
        <p:spPr>
          <a:xfrm>
            <a:off x="1360333" y="4515993"/>
            <a:ext cx="1365716" cy="627504"/>
          </a:xfrm>
          <a:custGeom>
            <a:rect b="b" l="l" r="r" t="t"/>
            <a:pathLst>
              <a:path extrusionOk="0" h="2562" w="5576">
                <a:moveTo>
                  <a:pt x="3087" y="0"/>
                </a:moveTo>
                <a:cubicBezTo>
                  <a:pt x="2895" y="0"/>
                  <a:pt x="2689" y="46"/>
                  <a:pt x="2467" y="147"/>
                </a:cubicBezTo>
                <a:cubicBezTo>
                  <a:pt x="1399" y="628"/>
                  <a:pt x="791" y="1782"/>
                  <a:pt x="1" y="2561"/>
                </a:cubicBezTo>
                <a:lnTo>
                  <a:pt x="5576" y="2561"/>
                </a:lnTo>
                <a:lnTo>
                  <a:pt x="5565" y="2551"/>
                </a:lnTo>
                <a:cubicBezTo>
                  <a:pt x="4932" y="1706"/>
                  <a:pt x="4266" y="0"/>
                  <a:pt x="308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17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8"/>
          <p:cNvSpPr/>
          <p:nvPr/>
        </p:nvSpPr>
        <p:spPr>
          <a:xfrm>
            <a:off x="-11145" y="4049649"/>
            <a:ext cx="703922" cy="1093846"/>
          </a:xfrm>
          <a:custGeom>
            <a:rect b="b" l="l" r="r" t="t"/>
            <a:pathLst>
              <a:path extrusionOk="0" h="4466" w="2874">
                <a:moveTo>
                  <a:pt x="0" y="1"/>
                </a:moveTo>
                <a:lnTo>
                  <a:pt x="0" y="4465"/>
                </a:lnTo>
                <a:lnTo>
                  <a:pt x="2874" y="4465"/>
                </a:lnTo>
                <a:cubicBezTo>
                  <a:pt x="2297" y="3152"/>
                  <a:pt x="1977" y="556"/>
                  <a:pt x="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8"/>
          <p:cNvSpPr/>
          <p:nvPr/>
        </p:nvSpPr>
        <p:spPr>
          <a:xfrm>
            <a:off x="4083572" y="4223548"/>
            <a:ext cx="4136336" cy="919948"/>
          </a:xfrm>
          <a:custGeom>
            <a:rect b="b" l="l" r="r" t="t"/>
            <a:pathLst>
              <a:path extrusionOk="0" h="3756" w="16888">
                <a:moveTo>
                  <a:pt x="7399" y="1"/>
                </a:moveTo>
                <a:cubicBezTo>
                  <a:pt x="5849" y="1"/>
                  <a:pt x="4332" y="422"/>
                  <a:pt x="3013" y="1523"/>
                </a:cubicBezTo>
                <a:cubicBezTo>
                  <a:pt x="1731" y="2591"/>
                  <a:pt x="759" y="3339"/>
                  <a:pt x="1" y="3755"/>
                </a:cubicBezTo>
                <a:lnTo>
                  <a:pt x="16887" y="3755"/>
                </a:lnTo>
                <a:cubicBezTo>
                  <a:pt x="15103" y="2478"/>
                  <a:pt x="11156" y="1"/>
                  <a:pt x="739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85738" rotWithShape="0" algn="bl" dir="1746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8"/>
          <p:cNvSpPr/>
          <p:nvPr/>
        </p:nvSpPr>
        <p:spPr>
          <a:xfrm>
            <a:off x="-11145" y="1446793"/>
            <a:ext cx="902803" cy="2503649"/>
          </a:xfrm>
          <a:custGeom>
            <a:rect b="b" l="l" r="r" t="t"/>
            <a:pathLst>
              <a:path extrusionOk="0" h="10222" w="3686">
                <a:moveTo>
                  <a:pt x="0" y="1"/>
                </a:moveTo>
                <a:lnTo>
                  <a:pt x="0" y="10222"/>
                </a:lnTo>
                <a:cubicBezTo>
                  <a:pt x="1251" y="9421"/>
                  <a:pt x="3012" y="9955"/>
                  <a:pt x="3237" y="9101"/>
                </a:cubicBezTo>
                <a:cubicBezTo>
                  <a:pt x="3515" y="8086"/>
                  <a:pt x="781" y="7765"/>
                  <a:pt x="674" y="6676"/>
                </a:cubicBezTo>
                <a:cubicBezTo>
                  <a:pt x="534" y="5244"/>
                  <a:pt x="3686" y="5309"/>
                  <a:pt x="3344" y="2628"/>
                </a:cubicBezTo>
                <a:cubicBezTo>
                  <a:pt x="3119" y="844"/>
                  <a:pt x="1229" y="225"/>
                  <a:pt x="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8"/>
          <p:cNvSpPr/>
          <p:nvPr/>
        </p:nvSpPr>
        <p:spPr>
          <a:xfrm>
            <a:off x="-123558" y="0"/>
            <a:ext cx="3404969" cy="2815414"/>
          </a:xfrm>
          <a:custGeom>
            <a:rect b="b" l="l" r="r" t="t"/>
            <a:pathLst>
              <a:path extrusionOk="0" h="9742" w="11782">
                <a:moveTo>
                  <a:pt x="459" y="1"/>
                </a:moveTo>
                <a:lnTo>
                  <a:pt x="459" y="9742"/>
                </a:lnTo>
                <a:cubicBezTo>
                  <a:pt x="823" y="9699"/>
                  <a:pt x="1100" y="9603"/>
                  <a:pt x="1271" y="9454"/>
                </a:cubicBezTo>
                <a:cubicBezTo>
                  <a:pt x="2425" y="8439"/>
                  <a:pt x="1" y="5886"/>
                  <a:pt x="1133" y="5555"/>
                </a:cubicBezTo>
                <a:cubicBezTo>
                  <a:pt x="1262" y="5518"/>
                  <a:pt x="1409" y="5502"/>
                  <a:pt x="1569" y="5502"/>
                </a:cubicBezTo>
                <a:cubicBezTo>
                  <a:pt x="2574" y="5502"/>
                  <a:pt x="4088" y="6129"/>
                  <a:pt x="4990" y="6129"/>
                </a:cubicBezTo>
                <a:cubicBezTo>
                  <a:pt x="5197" y="6129"/>
                  <a:pt x="5372" y="6096"/>
                  <a:pt x="5501" y="6014"/>
                </a:cubicBezTo>
                <a:cubicBezTo>
                  <a:pt x="6782" y="5192"/>
                  <a:pt x="4764" y="3120"/>
                  <a:pt x="5159" y="2426"/>
                </a:cubicBezTo>
                <a:cubicBezTo>
                  <a:pt x="6078" y="812"/>
                  <a:pt x="10041" y="2180"/>
                  <a:pt x="1178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81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2">
  <p:cSld name="7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/>
          <p:nvPr>
            <p:ph idx="1" type="subTitle"/>
          </p:nvPr>
        </p:nvSpPr>
        <p:spPr>
          <a:xfrm flipH="1">
            <a:off x="214397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cxnSp>
        <p:nvCxnSpPr>
          <p:cNvPr id="211" name="Google Shape;211;p19"/>
          <p:cNvCxnSpPr/>
          <p:nvPr/>
        </p:nvCxnSpPr>
        <p:spPr>
          <a:xfrm rot="10800000">
            <a:off x="7500" y="2336600"/>
            <a:ext cx="2681400" cy="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2" name="Google Shape;212;p19"/>
          <p:cNvSpPr txBox="1"/>
          <p:nvPr>
            <p:ph idx="2" type="subTitle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13" name="Google Shape;213;p19"/>
          <p:cNvSpPr/>
          <p:nvPr/>
        </p:nvSpPr>
        <p:spPr>
          <a:xfrm flipH="1">
            <a:off x="11646" y="3444550"/>
            <a:ext cx="2335700" cy="1698947"/>
          </a:xfrm>
          <a:custGeom>
            <a:rect b="b" l="l" r="r" t="t"/>
            <a:pathLst>
              <a:path extrusionOk="0" h="9021" w="12402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5780000" dist="381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9"/>
          <p:cNvSpPr/>
          <p:nvPr/>
        </p:nvSpPr>
        <p:spPr>
          <a:xfrm flipH="1">
            <a:off x="11641" y="1291906"/>
            <a:ext cx="957671" cy="3049103"/>
          </a:xfrm>
          <a:custGeom>
            <a:rect b="b" l="l" r="r" t="t"/>
            <a:pathLst>
              <a:path extrusionOk="0" h="16190" w="5085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4080000" dist="2000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9"/>
          <p:cNvSpPr/>
          <p:nvPr/>
        </p:nvSpPr>
        <p:spPr>
          <a:xfrm flipH="1">
            <a:off x="7500" y="3930261"/>
            <a:ext cx="1726067" cy="1213238"/>
          </a:xfrm>
          <a:custGeom>
            <a:rect b="b" l="l" r="r" t="t"/>
            <a:pathLst>
              <a:path extrusionOk="0" h="6442" w="9165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888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9"/>
          <p:cNvSpPr/>
          <p:nvPr/>
        </p:nvSpPr>
        <p:spPr>
          <a:xfrm flipH="1">
            <a:off x="1817695" y="4620312"/>
            <a:ext cx="2633077" cy="523188"/>
          </a:xfrm>
          <a:custGeom>
            <a:rect b="b" l="l" r="r" t="t"/>
            <a:pathLst>
              <a:path extrusionOk="0" h="2778" w="13981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1460000" dist="1333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9"/>
          <p:cNvSpPr/>
          <p:nvPr/>
        </p:nvSpPr>
        <p:spPr>
          <a:xfrm flipH="1">
            <a:off x="8500049" y="2124503"/>
            <a:ext cx="643947" cy="2409965"/>
          </a:xfrm>
          <a:custGeom>
            <a:rect b="b" l="l" r="r" t="t"/>
            <a:pathLst>
              <a:path extrusionOk="0" h="9839" w="2629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6260000" dist="2476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9"/>
          <p:cNvSpPr/>
          <p:nvPr/>
        </p:nvSpPr>
        <p:spPr>
          <a:xfrm flipH="1">
            <a:off x="5395676" y="0"/>
            <a:ext cx="3748328" cy="2693771"/>
          </a:xfrm>
          <a:custGeom>
            <a:rect b="b" l="l" r="r" t="t"/>
            <a:pathLst>
              <a:path extrusionOk="0" h="5704" w="7937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9"/>
          <p:cNvSpPr/>
          <p:nvPr/>
        </p:nvSpPr>
        <p:spPr>
          <a:xfrm flipH="1">
            <a:off x="2585009" y="0"/>
            <a:ext cx="3161332" cy="930483"/>
          </a:xfrm>
          <a:custGeom>
            <a:rect b="b" l="l" r="r" t="t"/>
            <a:pathLst>
              <a:path extrusionOk="0" h="3625" w="12316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9"/>
          <p:cNvSpPr/>
          <p:nvPr/>
        </p:nvSpPr>
        <p:spPr>
          <a:xfrm flipH="1">
            <a:off x="11653" y="0"/>
            <a:ext cx="4397784" cy="2623834"/>
          </a:xfrm>
          <a:custGeom>
            <a:rect b="b" l="l" r="r" t="t"/>
            <a:pathLst>
              <a:path extrusionOk="0" h="10222" w="17133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9"/>
          <p:cNvSpPr txBox="1"/>
          <p:nvPr>
            <p:ph hasCustomPrompt="1"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0" sz="4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2 1">
  <p:cSld name="7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0"/>
          <p:cNvSpPr txBox="1"/>
          <p:nvPr>
            <p:ph idx="1" type="subTitle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24" name="Google Shape;224;p20"/>
          <p:cNvSpPr txBox="1"/>
          <p:nvPr>
            <p:ph idx="2" type="subTitle"/>
          </p:nvPr>
        </p:nvSpPr>
        <p:spPr>
          <a:xfrm>
            <a:off x="214397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25" name="Google Shape;225;p20"/>
          <p:cNvSpPr/>
          <p:nvPr/>
        </p:nvSpPr>
        <p:spPr>
          <a:xfrm flipH="1">
            <a:off x="4146" y="3444550"/>
            <a:ext cx="2335700" cy="1698947"/>
          </a:xfrm>
          <a:custGeom>
            <a:rect b="b" l="l" r="r" t="t"/>
            <a:pathLst>
              <a:path extrusionOk="0" h="9021" w="12402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5780000" dist="381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0"/>
          <p:cNvSpPr/>
          <p:nvPr/>
        </p:nvSpPr>
        <p:spPr>
          <a:xfrm flipH="1">
            <a:off x="4141" y="1291906"/>
            <a:ext cx="957671" cy="3049103"/>
          </a:xfrm>
          <a:custGeom>
            <a:rect b="b" l="l" r="r" t="t"/>
            <a:pathLst>
              <a:path extrusionOk="0" h="16190" w="5085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4080000" dist="2000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0"/>
          <p:cNvSpPr/>
          <p:nvPr/>
        </p:nvSpPr>
        <p:spPr>
          <a:xfrm flipH="1">
            <a:off x="0" y="3930261"/>
            <a:ext cx="1726067" cy="1213238"/>
          </a:xfrm>
          <a:custGeom>
            <a:rect b="b" l="l" r="r" t="t"/>
            <a:pathLst>
              <a:path extrusionOk="0" h="6442" w="9165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888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0"/>
          <p:cNvSpPr/>
          <p:nvPr/>
        </p:nvSpPr>
        <p:spPr>
          <a:xfrm flipH="1">
            <a:off x="1817695" y="4620312"/>
            <a:ext cx="2633077" cy="523188"/>
          </a:xfrm>
          <a:custGeom>
            <a:rect b="b" l="l" r="r" t="t"/>
            <a:pathLst>
              <a:path extrusionOk="0" h="2778" w="13981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1460000" dist="1333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0"/>
          <p:cNvSpPr/>
          <p:nvPr/>
        </p:nvSpPr>
        <p:spPr>
          <a:xfrm flipH="1">
            <a:off x="8500049" y="2124503"/>
            <a:ext cx="643947" cy="2409965"/>
          </a:xfrm>
          <a:custGeom>
            <a:rect b="b" l="l" r="r" t="t"/>
            <a:pathLst>
              <a:path extrusionOk="0" h="9839" w="2629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6260000" dist="2476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0"/>
          <p:cNvSpPr/>
          <p:nvPr/>
        </p:nvSpPr>
        <p:spPr>
          <a:xfrm flipH="1">
            <a:off x="5395676" y="0"/>
            <a:ext cx="3748328" cy="2693771"/>
          </a:xfrm>
          <a:custGeom>
            <a:rect b="b" l="l" r="r" t="t"/>
            <a:pathLst>
              <a:path extrusionOk="0" h="5704" w="7937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0"/>
          <p:cNvSpPr/>
          <p:nvPr/>
        </p:nvSpPr>
        <p:spPr>
          <a:xfrm flipH="1">
            <a:off x="2585009" y="0"/>
            <a:ext cx="3161332" cy="930483"/>
          </a:xfrm>
          <a:custGeom>
            <a:rect b="b" l="l" r="r" t="t"/>
            <a:pathLst>
              <a:path extrusionOk="0" h="3625" w="12316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0"/>
          <p:cNvSpPr/>
          <p:nvPr/>
        </p:nvSpPr>
        <p:spPr>
          <a:xfrm flipH="1">
            <a:off x="4153" y="0"/>
            <a:ext cx="4397784" cy="2623834"/>
          </a:xfrm>
          <a:custGeom>
            <a:rect b="b" l="l" r="r" t="t"/>
            <a:pathLst>
              <a:path extrusionOk="0" h="10222" w="17133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3" name="Google Shape;233;p20"/>
          <p:cNvCxnSpPr/>
          <p:nvPr/>
        </p:nvCxnSpPr>
        <p:spPr>
          <a:xfrm rot="10800000">
            <a:off x="8007675" y="0"/>
            <a:ext cx="0" cy="309450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+ TITLE + SUBTITLE">
  <p:cSld name="1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3"/>
          <p:cNvSpPr txBox="1"/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b="0"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7" name="Google Shape;27;p3"/>
          <p:cNvSpPr txBox="1"/>
          <p:nvPr>
            <p:ph idx="1" type="subTitle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8" name="Google Shape;28;p3"/>
          <p:cNvSpPr/>
          <p:nvPr/>
        </p:nvSpPr>
        <p:spPr>
          <a:xfrm flipH="1">
            <a:off x="6179302" y="1299294"/>
            <a:ext cx="2964712" cy="3316107"/>
          </a:xfrm>
          <a:custGeom>
            <a:rect b="b" l="l" r="r" t="t"/>
            <a:pathLst>
              <a:path extrusionOk="0" h="57273" w="51204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3"/>
          <p:cNvSpPr/>
          <p:nvPr/>
        </p:nvSpPr>
        <p:spPr>
          <a:xfrm flipH="1">
            <a:off x="5723512" y="1807662"/>
            <a:ext cx="3358026" cy="3335793"/>
          </a:xfrm>
          <a:custGeom>
            <a:rect b="b" l="l" r="r" t="t"/>
            <a:pathLst>
              <a:path extrusionOk="0" h="57613" w="57997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3"/>
          <p:cNvSpPr/>
          <p:nvPr/>
        </p:nvSpPr>
        <p:spPr>
          <a:xfrm flipH="1">
            <a:off x="0" y="1295108"/>
            <a:ext cx="1550864" cy="3792135"/>
          </a:xfrm>
          <a:custGeom>
            <a:rect b="b" l="l" r="r" t="t"/>
            <a:pathLst>
              <a:path extrusionOk="0" h="52784" w="21587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3"/>
          <p:cNvSpPr/>
          <p:nvPr/>
        </p:nvSpPr>
        <p:spPr>
          <a:xfrm flipH="1">
            <a:off x="6187292" y="0"/>
            <a:ext cx="2956721" cy="5143431"/>
          </a:xfrm>
          <a:custGeom>
            <a:rect b="b" l="l" r="r" t="t"/>
            <a:pathLst>
              <a:path extrusionOk="0" h="88833" w="51066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3"/>
          <p:cNvSpPr/>
          <p:nvPr/>
        </p:nvSpPr>
        <p:spPr>
          <a:xfrm flipH="1">
            <a:off x="5" y="0"/>
            <a:ext cx="2593658" cy="4320177"/>
          </a:xfrm>
          <a:custGeom>
            <a:rect b="b" l="l" r="r" t="t"/>
            <a:pathLst>
              <a:path extrusionOk="0" h="60134" w="36102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8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1"/>
          <p:cNvSpPr/>
          <p:nvPr/>
        </p:nvSpPr>
        <p:spPr>
          <a:xfrm flipH="1">
            <a:off x="7145715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1"/>
          <p:cNvSpPr/>
          <p:nvPr/>
        </p:nvSpPr>
        <p:spPr>
          <a:xfrm flipH="1">
            <a:off x="4165774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1"/>
          <p:cNvSpPr/>
          <p:nvPr/>
        </p:nvSpPr>
        <p:spPr>
          <a:xfrm flipH="1">
            <a:off x="6122600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1"/>
          <p:cNvSpPr txBox="1"/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2">
  <p:cSld name="10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2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41" name="Google Shape;241;p22"/>
          <p:cNvSpPr/>
          <p:nvPr/>
        </p:nvSpPr>
        <p:spPr>
          <a:xfrm>
            <a:off x="33672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2"/>
          <p:cNvSpPr/>
          <p:nvPr/>
        </p:nvSpPr>
        <p:spPr>
          <a:xfrm>
            <a:off x="-186038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2"/>
          <p:cNvSpPr/>
          <p:nvPr/>
        </p:nvSpPr>
        <p:spPr>
          <a:xfrm>
            <a:off x="-5518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2"/>
          <p:cNvSpPr txBox="1"/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1">
  <p:cSld name="10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3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47" name="Google Shape;247;p23"/>
          <p:cNvSpPr/>
          <p:nvPr/>
        </p:nvSpPr>
        <p:spPr>
          <a:xfrm>
            <a:off x="3059250" y="-123570"/>
            <a:ext cx="1789200" cy="26298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3"/>
          <p:cNvSpPr/>
          <p:nvPr/>
        </p:nvSpPr>
        <p:spPr>
          <a:xfrm>
            <a:off x="4991939" y="-123570"/>
            <a:ext cx="1786800" cy="26298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3"/>
          <p:cNvSpPr/>
          <p:nvPr/>
        </p:nvSpPr>
        <p:spPr>
          <a:xfrm>
            <a:off x="6937646" y="-123570"/>
            <a:ext cx="1761900" cy="26298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23"/>
          <p:cNvSpPr/>
          <p:nvPr/>
        </p:nvSpPr>
        <p:spPr>
          <a:xfrm>
            <a:off x="3059250" y="2710354"/>
            <a:ext cx="1789200" cy="25560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3"/>
          <p:cNvSpPr/>
          <p:nvPr/>
        </p:nvSpPr>
        <p:spPr>
          <a:xfrm>
            <a:off x="4991939" y="2710354"/>
            <a:ext cx="1786800" cy="25560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23"/>
          <p:cNvSpPr/>
          <p:nvPr/>
        </p:nvSpPr>
        <p:spPr>
          <a:xfrm>
            <a:off x="6937646" y="2710354"/>
            <a:ext cx="1761900" cy="25560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23"/>
          <p:cNvSpPr txBox="1"/>
          <p:nvPr>
            <p:ph idx="1" type="subTitle"/>
          </p:nvPr>
        </p:nvSpPr>
        <p:spPr>
          <a:xfrm flipH="1">
            <a:off x="3059251" y="1527275"/>
            <a:ext cx="17892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54" name="Google Shape;254;p23"/>
          <p:cNvSpPr txBox="1"/>
          <p:nvPr>
            <p:ph idx="2" type="subTitle"/>
          </p:nvPr>
        </p:nvSpPr>
        <p:spPr>
          <a:xfrm>
            <a:off x="3244987" y="1674244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5" name="Google Shape;255;p23"/>
          <p:cNvSpPr txBox="1"/>
          <p:nvPr>
            <p:ph idx="3" type="subTitle"/>
          </p:nvPr>
        </p:nvSpPr>
        <p:spPr>
          <a:xfrm flipH="1">
            <a:off x="5005238" y="1527275"/>
            <a:ext cx="17619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56" name="Google Shape;256;p23"/>
          <p:cNvSpPr txBox="1"/>
          <p:nvPr>
            <p:ph idx="4" type="subTitle"/>
          </p:nvPr>
        </p:nvSpPr>
        <p:spPr>
          <a:xfrm>
            <a:off x="5177372" y="1674244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7" name="Google Shape;257;p23"/>
          <p:cNvSpPr txBox="1"/>
          <p:nvPr>
            <p:ph idx="5" type="subTitle"/>
          </p:nvPr>
        </p:nvSpPr>
        <p:spPr>
          <a:xfrm flipH="1">
            <a:off x="6923988" y="1527275"/>
            <a:ext cx="17892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58" name="Google Shape;258;p23"/>
          <p:cNvSpPr txBox="1"/>
          <p:nvPr>
            <p:ph idx="6" type="subTitle"/>
          </p:nvPr>
        </p:nvSpPr>
        <p:spPr>
          <a:xfrm>
            <a:off x="7109775" y="1674244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9" name="Google Shape;259;p23"/>
          <p:cNvSpPr txBox="1"/>
          <p:nvPr>
            <p:ph idx="7" type="subTitle"/>
          </p:nvPr>
        </p:nvSpPr>
        <p:spPr>
          <a:xfrm flipH="1">
            <a:off x="3059201" y="3537225"/>
            <a:ext cx="17892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60" name="Google Shape;260;p23"/>
          <p:cNvSpPr txBox="1"/>
          <p:nvPr>
            <p:ph idx="8" type="subTitle"/>
          </p:nvPr>
        </p:nvSpPr>
        <p:spPr>
          <a:xfrm>
            <a:off x="3244987" y="3684188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1" name="Google Shape;261;p23"/>
          <p:cNvSpPr txBox="1"/>
          <p:nvPr>
            <p:ph idx="9" type="subTitle"/>
          </p:nvPr>
        </p:nvSpPr>
        <p:spPr>
          <a:xfrm flipH="1">
            <a:off x="4991588" y="3537225"/>
            <a:ext cx="17892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62" name="Google Shape;262;p23"/>
          <p:cNvSpPr txBox="1"/>
          <p:nvPr>
            <p:ph idx="13" type="subTitle"/>
          </p:nvPr>
        </p:nvSpPr>
        <p:spPr>
          <a:xfrm>
            <a:off x="5177372" y="3684188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3" name="Google Shape;263;p23"/>
          <p:cNvSpPr txBox="1"/>
          <p:nvPr>
            <p:ph idx="14" type="subTitle"/>
          </p:nvPr>
        </p:nvSpPr>
        <p:spPr>
          <a:xfrm flipH="1">
            <a:off x="6925188" y="3537225"/>
            <a:ext cx="17868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64" name="Google Shape;264;p23"/>
          <p:cNvSpPr txBox="1"/>
          <p:nvPr>
            <p:ph idx="15" type="subTitle"/>
          </p:nvPr>
        </p:nvSpPr>
        <p:spPr>
          <a:xfrm>
            <a:off x="7109775" y="3684188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5" name="Google Shape;265;p23"/>
          <p:cNvSpPr/>
          <p:nvPr/>
        </p:nvSpPr>
        <p:spPr>
          <a:xfrm>
            <a:off x="33672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3"/>
          <p:cNvSpPr/>
          <p:nvPr/>
        </p:nvSpPr>
        <p:spPr>
          <a:xfrm>
            <a:off x="-186038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3"/>
          <p:cNvSpPr/>
          <p:nvPr/>
        </p:nvSpPr>
        <p:spPr>
          <a:xfrm>
            <a:off x="-5518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3"/>
          <p:cNvSpPr txBox="1"/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2">
  <p:cSld name="9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/>
          <p:nvPr/>
        </p:nvSpPr>
        <p:spPr>
          <a:xfrm>
            <a:off x="2914150" y="-32775"/>
            <a:ext cx="1707300" cy="52092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24"/>
          <p:cNvSpPr/>
          <p:nvPr/>
        </p:nvSpPr>
        <p:spPr>
          <a:xfrm>
            <a:off x="4835821" y="-32775"/>
            <a:ext cx="1707300" cy="52092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24"/>
          <p:cNvSpPr/>
          <p:nvPr/>
        </p:nvSpPr>
        <p:spPr>
          <a:xfrm>
            <a:off x="6757492" y="-32775"/>
            <a:ext cx="1707300" cy="52092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24"/>
          <p:cNvSpPr/>
          <p:nvPr/>
        </p:nvSpPr>
        <p:spPr>
          <a:xfrm>
            <a:off x="33672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4"/>
          <p:cNvSpPr/>
          <p:nvPr/>
        </p:nvSpPr>
        <p:spPr>
          <a:xfrm>
            <a:off x="-5518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4"/>
          <p:cNvSpPr txBox="1"/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6" name="Google Shape;276;p24"/>
          <p:cNvSpPr/>
          <p:nvPr/>
        </p:nvSpPr>
        <p:spPr>
          <a:xfrm>
            <a:off x="-186038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4"/>
          <p:cNvSpPr/>
          <p:nvPr/>
        </p:nvSpPr>
        <p:spPr>
          <a:xfrm flipH="1">
            <a:off x="6835494" y="2521126"/>
            <a:ext cx="2308508" cy="2622377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4"/>
          <p:cNvSpPr/>
          <p:nvPr/>
        </p:nvSpPr>
        <p:spPr>
          <a:xfrm flipH="1">
            <a:off x="4168262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4"/>
          <p:cNvSpPr txBox="1"/>
          <p:nvPr>
            <p:ph idx="1" type="subTitle"/>
          </p:nvPr>
        </p:nvSpPr>
        <p:spPr>
          <a:xfrm flipH="1">
            <a:off x="2903426" y="2379600"/>
            <a:ext cx="17073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80" name="Google Shape;280;p24"/>
          <p:cNvSpPr txBox="1"/>
          <p:nvPr>
            <p:ph idx="2" type="subTitle"/>
          </p:nvPr>
        </p:nvSpPr>
        <p:spPr>
          <a:xfrm>
            <a:off x="3048262" y="2526550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1" name="Google Shape;281;p24"/>
          <p:cNvSpPr txBox="1"/>
          <p:nvPr>
            <p:ph idx="3" type="subTitle"/>
          </p:nvPr>
        </p:nvSpPr>
        <p:spPr>
          <a:xfrm flipH="1">
            <a:off x="4835822" y="2379600"/>
            <a:ext cx="17073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82" name="Google Shape;282;p24"/>
          <p:cNvSpPr txBox="1"/>
          <p:nvPr>
            <p:ph idx="4" type="subTitle"/>
          </p:nvPr>
        </p:nvSpPr>
        <p:spPr>
          <a:xfrm>
            <a:off x="4980647" y="2526550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3" name="Google Shape;283;p24"/>
          <p:cNvSpPr txBox="1"/>
          <p:nvPr>
            <p:ph idx="5" type="subTitle"/>
          </p:nvPr>
        </p:nvSpPr>
        <p:spPr>
          <a:xfrm flipH="1">
            <a:off x="6768213" y="2379600"/>
            <a:ext cx="17073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84" name="Google Shape;284;p24"/>
          <p:cNvSpPr txBox="1"/>
          <p:nvPr>
            <p:ph idx="6" type="subTitle"/>
          </p:nvPr>
        </p:nvSpPr>
        <p:spPr>
          <a:xfrm>
            <a:off x="6913050" y="2526550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1">
  <p:cSld name="1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5"/>
          <p:cNvSpPr/>
          <p:nvPr/>
        </p:nvSpPr>
        <p:spPr>
          <a:xfrm>
            <a:off x="607254" y="-74450"/>
            <a:ext cx="2347500" cy="53193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5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88" name="Google Shape;288;p25"/>
          <p:cNvSpPr txBox="1"/>
          <p:nvPr>
            <p:ph type="ctrTitle"/>
          </p:nvPr>
        </p:nvSpPr>
        <p:spPr>
          <a:xfrm flipH="1">
            <a:off x="799804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9" name="Google Shape;289;p25"/>
          <p:cNvSpPr txBox="1"/>
          <p:nvPr>
            <p:ph idx="1" type="subTitle"/>
          </p:nvPr>
        </p:nvSpPr>
        <p:spPr>
          <a:xfrm>
            <a:off x="799804" y="3330788"/>
            <a:ext cx="18330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0" name="Google Shape;290;p25"/>
          <p:cNvSpPr/>
          <p:nvPr/>
        </p:nvSpPr>
        <p:spPr>
          <a:xfrm>
            <a:off x="4125313" y="4481509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5"/>
          <p:cNvSpPr/>
          <p:nvPr/>
        </p:nvSpPr>
        <p:spPr>
          <a:xfrm>
            <a:off x="6438617" y="3283797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978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5"/>
          <p:cNvSpPr/>
          <p:nvPr/>
        </p:nvSpPr>
        <p:spPr>
          <a:xfrm>
            <a:off x="7063950" y="3961791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386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5"/>
          <p:cNvSpPr/>
          <p:nvPr/>
        </p:nvSpPr>
        <p:spPr>
          <a:xfrm>
            <a:off x="6969648" y="0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4920000" dist="1047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5"/>
          <p:cNvSpPr/>
          <p:nvPr/>
        </p:nvSpPr>
        <p:spPr>
          <a:xfrm>
            <a:off x="7558240" y="1272352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80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2">
  <p:cSld name="11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6"/>
          <p:cNvSpPr/>
          <p:nvPr/>
        </p:nvSpPr>
        <p:spPr>
          <a:xfrm>
            <a:off x="6033625" y="-46375"/>
            <a:ext cx="2347500" cy="52854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6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98" name="Google Shape;298;p26"/>
          <p:cNvSpPr txBox="1"/>
          <p:nvPr>
            <p:ph type="ctrTitle"/>
          </p:nvPr>
        </p:nvSpPr>
        <p:spPr>
          <a:xfrm flipH="1">
            <a:off x="5881688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9" name="Google Shape;299;p26"/>
          <p:cNvSpPr txBox="1"/>
          <p:nvPr>
            <p:ph idx="1" type="subTitle"/>
          </p:nvPr>
        </p:nvSpPr>
        <p:spPr>
          <a:xfrm>
            <a:off x="6357113" y="3330788"/>
            <a:ext cx="18330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0" name="Google Shape;300;p26"/>
          <p:cNvSpPr/>
          <p:nvPr/>
        </p:nvSpPr>
        <p:spPr>
          <a:xfrm flipH="1">
            <a:off x="3289156" y="4481509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6"/>
          <p:cNvSpPr/>
          <p:nvPr/>
        </p:nvSpPr>
        <p:spPr>
          <a:xfrm flipH="1">
            <a:off x="0" y="3283797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6"/>
          <p:cNvSpPr/>
          <p:nvPr/>
        </p:nvSpPr>
        <p:spPr>
          <a:xfrm flipH="1">
            <a:off x="6" y="3961791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032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6"/>
          <p:cNvSpPr/>
          <p:nvPr/>
        </p:nvSpPr>
        <p:spPr>
          <a:xfrm flipH="1">
            <a:off x="5" y="-1825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6"/>
          <p:cNvSpPr/>
          <p:nvPr/>
        </p:nvSpPr>
        <p:spPr>
          <a:xfrm flipH="1">
            <a:off x="10" y="1272352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4"/>
          <p:cNvCxnSpPr/>
          <p:nvPr/>
        </p:nvCxnSpPr>
        <p:spPr>
          <a:xfrm>
            <a:off x="1704305" y="33062"/>
            <a:ext cx="0" cy="40800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" name="Google Shape;35;p4"/>
          <p:cNvSpPr txBox="1"/>
          <p:nvPr>
            <p:ph idx="1" type="subTitle"/>
          </p:nvPr>
        </p:nvSpPr>
        <p:spPr>
          <a:xfrm flipH="1">
            <a:off x="2406290" y="1389099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6" name="Google Shape;36;p4"/>
          <p:cNvSpPr txBox="1"/>
          <p:nvPr>
            <p:ph idx="2" type="subTitle"/>
          </p:nvPr>
        </p:nvSpPr>
        <p:spPr>
          <a:xfrm flipH="1">
            <a:off x="2406290" y="2108561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idx="3" type="subTitle"/>
          </p:nvPr>
        </p:nvSpPr>
        <p:spPr>
          <a:xfrm flipH="1">
            <a:off x="2406290" y="2810183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4" type="subTitle"/>
          </p:nvPr>
        </p:nvSpPr>
        <p:spPr>
          <a:xfrm>
            <a:off x="2404800" y="1880524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5" type="subTitle"/>
          </p:nvPr>
        </p:nvSpPr>
        <p:spPr>
          <a:xfrm>
            <a:off x="2404800" y="2599372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6" type="subTitle"/>
          </p:nvPr>
        </p:nvSpPr>
        <p:spPr>
          <a:xfrm>
            <a:off x="2404800" y="3310849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type="ctrTitle"/>
          </p:nvPr>
        </p:nvSpPr>
        <p:spPr>
          <a:xfrm>
            <a:off x="6052873" y="2105374"/>
            <a:ext cx="2135700" cy="946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hasCustomPrompt="1" idx="7" type="title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4"/>
          <p:cNvSpPr txBox="1"/>
          <p:nvPr>
            <p:ph hasCustomPrompt="1" idx="8" type="title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4"/>
          <p:cNvSpPr txBox="1"/>
          <p:nvPr>
            <p:ph hasCustomPrompt="1" idx="9" type="title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4"/>
          <p:cNvSpPr txBox="1"/>
          <p:nvPr>
            <p:ph idx="13" type="subTitle"/>
          </p:nvPr>
        </p:nvSpPr>
        <p:spPr>
          <a:xfrm flipH="1">
            <a:off x="2406290" y="3580183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46" name="Google Shape;46;p4"/>
          <p:cNvSpPr txBox="1"/>
          <p:nvPr>
            <p:ph idx="14" type="subTitle"/>
          </p:nvPr>
        </p:nvSpPr>
        <p:spPr>
          <a:xfrm>
            <a:off x="2404800" y="4080849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4"/>
          <p:cNvSpPr txBox="1"/>
          <p:nvPr>
            <p:ph hasCustomPrompt="1" idx="15" type="title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4"/>
          <p:cNvSpPr/>
          <p:nvPr/>
        </p:nvSpPr>
        <p:spPr>
          <a:xfrm>
            <a:off x="8554105" y="1019672"/>
            <a:ext cx="89" cy="89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close/>
              </a:path>
            </a:pathLst>
          </a:custGeom>
          <a:gradFill>
            <a:gsLst>
              <a:gs pos="0">
                <a:srgbClr val="C2008B"/>
              </a:gs>
              <a:gs pos="100000">
                <a:srgbClr val="50009C"/>
              </a:gs>
            </a:gsLst>
            <a:lin ang="132009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4"/>
          <p:cNvSpPr/>
          <p:nvPr/>
        </p:nvSpPr>
        <p:spPr>
          <a:xfrm>
            <a:off x="4484504" y="0"/>
            <a:ext cx="4659494" cy="1452739"/>
          </a:xfrm>
          <a:custGeom>
            <a:rect b="b" l="l" r="r" t="t"/>
            <a:pathLst>
              <a:path extrusionOk="0" h="5931" w="19023">
                <a:moveTo>
                  <a:pt x="609" y="0"/>
                </a:moveTo>
                <a:cubicBezTo>
                  <a:pt x="566" y="75"/>
                  <a:pt x="513" y="150"/>
                  <a:pt x="449" y="225"/>
                </a:cubicBezTo>
                <a:cubicBezTo>
                  <a:pt x="299" y="417"/>
                  <a:pt x="150" y="577"/>
                  <a:pt x="0" y="716"/>
                </a:cubicBezTo>
                <a:cubicBezTo>
                  <a:pt x="630" y="1014"/>
                  <a:pt x="1382" y="1231"/>
                  <a:pt x="2235" y="1231"/>
                </a:cubicBezTo>
                <a:cubicBezTo>
                  <a:pt x="2452" y="1231"/>
                  <a:pt x="2676" y="1217"/>
                  <a:pt x="2906" y="1186"/>
                </a:cubicBezTo>
                <a:cubicBezTo>
                  <a:pt x="5036" y="928"/>
                  <a:pt x="6812" y="217"/>
                  <a:pt x="8042" y="217"/>
                </a:cubicBezTo>
                <a:cubicBezTo>
                  <a:pt x="8699" y="217"/>
                  <a:pt x="9200" y="420"/>
                  <a:pt x="9517" y="1004"/>
                </a:cubicBezTo>
                <a:cubicBezTo>
                  <a:pt x="10425" y="2670"/>
                  <a:pt x="8940" y="5789"/>
                  <a:pt x="10563" y="5928"/>
                </a:cubicBezTo>
                <a:cubicBezTo>
                  <a:pt x="10578" y="5930"/>
                  <a:pt x="10592" y="5930"/>
                  <a:pt x="10606" y="5930"/>
                </a:cubicBezTo>
                <a:cubicBezTo>
                  <a:pt x="11541" y="5930"/>
                  <a:pt x="12090" y="3555"/>
                  <a:pt x="12732" y="1998"/>
                </a:cubicBezTo>
                <a:cubicBezTo>
                  <a:pt x="13041" y="1224"/>
                  <a:pt x="13518" y="720"/>
                  <a:pt x="13946" y="720"/>
                </a:cubicBezTo>
                <a:cubicBezTo>
                  <a:pt x="14138" y="720"/>
                  <a:pt x="14320" y="822"/>
                  <a:pt x="14472" y="1047"/>
                </a:cubicBezTo>
                <a:cubicBezTo>
                  <a:pt x="15103" y="1987"/>
                  <a:pt x="14014" y="4102"/>
                  <a:pt x="15253" y="4882"/>
                </a:cubicBezTo>
                <a:cubicBezTo>
                  <a:pt x="15564" y="5077"/>
                  <a:pt x="15837" y="5146"/>
                  <a:pt x="16097" y="5146"/>
                </a:cubicBezTo>
                <a:cubicBezTo>
                  <a:pt x="16701" y="5146"/>
                  <a:pt x="17230" y="4776"/>
                  <a:pt x="17987" y="4776"/>
                </a:cubicBezTo>
                <a:cubicBezTo>
                  <a:pt x="18202" y="4776"/>
                  <a:pt x="18434" y="4806"/>
                  <a:pt x="18692" y="4882"/>
                </a:cubicBezTo>
                <a:cubicBezTo>
                  <a:pt x="18830" y="4924"/>
                  <a:pt x="18927" y="4977"/>
                  <a:pt x="19022" y="5042"/>
                </a:cubicBezTo>
                <a:lnTo>
                  <a:pt x="1902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4"/>
          <p:cNvSpPr/>
          <p:nvPr/>
        </p:nvSpPr>
        <p:spPr>
          <a:xfrm>
            <a:off x="0" y="0"/>
            <a:ext cx="4733407" cy="1794523"/>
          </a:xfrm>
          <a:custGeom>
            <a:rect b="b" l="l" r="r" t="t"/>
            <a:pathLst>
              <a:path extrusionOk="0" h="5661" w="14932">
                <a:moveTo>
                  <a:pt x="10232" y="0"/>
                </a:moveTo>
                <a:lnTo>
                  <a:pt x="10168" y="97"/>
                </a:lnTo>
                <a:cubicBezTo>
                  <a:pt x="9611" y="647"/>
                  <a:pt x="9059" y="826"/>
                  <a:pt x="8530" y="826"/>
                </a:cubicBezTo>
                <a:cubicBezTo>
                  <a:pt x="7549" y="826"/>
                  <a:pt x="6648" y="213"/>
                  <a:pt x="5941" y="213"/>
                </a:cubicBezTo>
                <a:cubicBezTo>
                  <a:pt x="5712" y="213"/>
                  <a:pt x="5503" y="278"/>
                  <a:pt x="5319" y="449"/>
                </a:cubicBezTo>
                <a:cubicBezTo>
                  <a:pt x="4529" y="1196"/>
                  <a:pt x="5939" y="3557"/>
                  <a:pt x="4967" y="3963"/>
                </a:cubicBezTo>
                <a:cubicBezTo>
                  <a:pt x="4897" y="3992"/>
                  <a:pt x="4828" y="4005"/>
                  <a:pt x="4759" y="4005"/>
                </a:cubicBezTo>
                <a:cubicBezTo>
                  <a:pt x="3902" y="4005"/>
                  <a:pt x="3144" y="1939"/>
                  <a:pt x="1350" y="1939"/>
                </a:cubicBezTo>
                <a:cubicBezTo>
                  <a:pt x="1197" y="1939"/>
                  <a:pt x="1035" y="1954"/>
                  <a:pt x="866" y="1987"/>
                </a:cubicBezTo>
                <a:cubicBezTo>
                  <a:pt x="588" y="2041"/>
                  <a:pt x="299" y="2158"/>
                  <a:pt x="0" y="2307"/>
                </a:cubicBezTo>
                <a:lnTo>
                  <a:pt x="0" y="3781"/>
                </a:lnTo>
                <a:cubicBezTo>
                  <a:pt x="1324" y="4420"/>
                  <a:pt x="4045" y="5660"/>
                  <a:pt x="5454" y="5660"/>
                </a:cubicBezTo>
                <a:cubicBezTo>
                  <a:pt x="5693" y="5660"/>
                  <a:pt x="5895" y="5625"/>
                  <a:pt x="6045" y="5544"/>
                </a:cubicBezTo>
                <a:cubicBezTo>
                  <a:pt x="7391" y="4818"/>
                  <a:pt x="5597" y="1773"/>
                  <a:pt x="6772" y="1709"/>
                </a:cubicBezTo>
                <a:cubicBezTo>
                  <a:pt x="6787" y="1708"/>
                  <a:pt x="6803" y="1708"/>
                  <a:pt x="6818" y="1708"/>
                </a:cubicBezTo>
                <a:cubicBezTo>
                  <a:pt x="7886" y="1708"/>
                  <a:pt x="8769" y="3344"/>
                  <a:pt x="9571" y="3344"/>
                </a:cubicBezTo>
                <a:cubicBezTo>
                  <a:pt x="9635" y="3344"/>
                  <a:pt x="9699" y="3334"/>
                  <a:pt x="9762" y="3311"/>
                </a:cubicBezTo>
                <a:cubicBezTo>
                  <a:pt x="10638" y="3002"/>
                  <a:pt x="9613" y="930"/>
                  <a:pt x="10393" y="780"/>
                </a:cubicBezTo>
                <a:cubicBezTo>
                  <a:pt x="10419" y="775"/>
                  <a:pt x="10447" y="773"/>
                  <a:pt x="10475" y="773"/>
                </a:cubicBezTo>
                <a:cubicBezTo>
                  <a:pt x="10969" y="773"/>
                  <a:pt x="11706" y="1502"/>
                  <a:pt x="12665" y="1502"/>
                </a:cubicBezTo>
                <a:cubicBezTo>
                  <a:pt x="13278" y="1502"/>
                  <a:pt x="13983" y="1203"/>
                  <a:pt x="14772" y="225"/>
                </a:cubicBezTo>
                <a:cubicBezTo>
                  <a:pt x="14836" y="150"/>
                  <a:pt x="14889" y="75"/>
                  <a:pt x="149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2430680" y="3561676"/>
            <a:ext cx="6232008" cy="1581823"/>
          </a:xfrm>
          <a:custGeom>
            <a:rect b="b" l="l" r="r" t="t"/>
            <a:pathLst>
              <a:path extrusionOk="0" h="6458" w="25443">
                <a:moveTo>
                  <a:pt x="19506" y="0"/>
                </a:moveTo>
                <a:cubicBezTo>
                  <a:pt x="18504" y="0"/>
                  <a:pt x="17580" y="416"/>
                  <a:pt x="16940" y="1662"/>
                </a:cubicBezTo>
                <a:cubicBezTo>
                  <a:pt x="15960" y="3553"/>
                  <a:pt x="15173" y="4058"/>
                  <a:pt x="14466" y="4058"/>
                </a:cubicBezTo>
                <a:cubicBezTo>
                  <a:pt x="13971" y="4058"/>
                  <a:pt x="13517" y="3810"/>
                  <a:pt x="13064" y="3617"/>
                </a:cubicBezTo>
                <a:cubicBezTo>
                  <a:pt x="12284" y="3284"/>
                  <a:pt x="9880" y="1600"/>
                  <a:pt x="7770" y="1600"/>
                </a:cubicBezTo>
                <a:cubicBezTo>
                  <a:pt x="6901" y="1600"/>
                  <a:pt x="6083" y="1885"/>
                  <a:pt x="5448" y="2666"/>
                </a:cubicBezTo>
                <a:cubicBezTo>
                  <a:pt x="3646" y="4903"/>
                  <a:pt x="3718" y="5547"/>
                  <a:pt x="3297" y="5547"/>
                </a:cubicBezTo>
                <a:cubicBezTo>
                  <a:pt x="3211" y="5547"/>
                  <a:pt x="3106" y="5520"/>
                  <a:pt x="2960" y="5475"/>
                </a:cubicBezTo>
                <a:cubicBezTo>
                  <a:pt x="2529" y="5337"/>
                  <a:pt x="1913" y="5064"/>
                  <a:pt x="1348" y="5064"/>
                </a:cubicBezTo>
                <a:cubicBezTo>
                  <a:pt x="778" y="5064"/>
                  <a:pt x="258" y="5342"/>
                  <a:pt x="33" y="6319"/>
                </a:cubicBezTo>
                <a:cubicBezTo>
                  <a:pt x="12" y="6372"/>
                  <a:pt x="12" y="6415"/>
                  <a:pt x="1" y="6458"/>
                </a:cubicBezTo>
                <a:lnTo>
                  <a:pt x="6665" y="6458"/>
                </a:lnTo>
                <a:cubicBezTo>
                  <a:pt x="7497" y="5643"/>
                  <a:pt x="9143" y="4331"/>
                  <a:pt x="11189" y="4331"/>
                </a:cubicBezTo>
                <a:cubicBezTo>
                  <a:pt x="11666" y="4331"/>
                  <a:pt x="12164" y="4402"/>
                  <a:pt x="12679" y="4568"/>
                </a:cubicBezTo>
                <a:cubicBezTo>
                  <a:pt x="14653" y="5199"/>
                  <a:pt x="16000" y="5536"/>
                  <a:pt x="16876" y="5536"/>
                </a:cubicBezTo>
                <a:cubicBezTo>
                  <a:pt x="17644" y="5536"/>
                  <a:pt x="18051" y="5276"/>
                  <a:pt x="18201" y="4727"/>
                </a:cubicBezTo>
                <a:cubicBezTo>
                  <a:pt x="18505" y="3564"/>
                  <a:pt x="18438" y="1329"/>
                  <a:pt x="20084" y="1329"/>
                </a:cubicBezTo>
                <a:cubicBezTo>
                  <a:pt x="20114" y="1329"/>
                  <a:pt x="20145" y="1329"/>
                  <a:pt x="20177" y="1331"/>
                </a:cubicBezTo>
                <a:cubicBezTo>
                  <a:pt x="21738" y="1399"/>
                  <a:pt x="22985" y="2883"/>
                  <a:pt x="24430" y="2883"/>
                </a:cubicBezTo>
                <a:cubicBezTo>
                  <a:pt x="24587" y="2883"/>
                  <a:pt x="24746" y="2865"/>
                  <a:pt x="24908" y="2826"/>
                </a:cubicBezTo>
                <a:cubicBezTo>
                  <a:pt x="25357" y="2719"/>
                  <a:pt x="25442" y="2228"/>
                  <a:pt x="25432" y="1545"/>
                </a:cubicBezTo>
                <a:lnTo>
                  <a:pt x="25432" y="1545"/>
                </a:lnTo>
                <a:cubicBezTo>
                  <a:pt x="25281" y="1615"/>
                  <a:pt x="25103" y="1657"/>
                  <a:pt x="24892" y="1657"/>
                </a:cubicBezTo>
                <a:cubicBezTo>
                  <a:pt x="24655" y="1657"/>
                  <a:pt x="24376" y="1605"/>
                  <a:pt x="24043" y="1480"/>
                </a:cubicBezTo>
                <a:cubicBezTo>
                  <a:pt x="22883" y="1048"/>
                  <a:pt x="21096" y="0"/>
                  <a:pt x="1950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0" y="0"/>
            <a:ext cx="3243835" cy="1269575"/>
          </a:xfrm>
          <a:custGeom>
            <a:rect b="b" l="l" r="r" t="t"/>
            <a:pathLst>
              <a:path extrusionOk="0" h="4005" w="10233">
                <a:moveTo>
                  <a:pt x="0" y="0"/>
                </a:moveTo>
                <a:lnTo>
                  <a:pt x="0" y="2307"/>
                </a:lnTo>
                <a:cubicBezTo>
                  <a:pt x="299" y="2158"/>
                  <a:pt x="588" y="2041"/>
                  <a:pt x="866" y="1987"/>
                </a:cubicBezTo>
                <a:cubicBezTo>
                  <a:pt x="1035" y="1954"/>
                  <a:pt x="1197" y="1939"/>
                  <a:pt x="1350" y="1939"/>
                </a:cubicBezTo>
                <a:cubicBezTo>
                  <a:pt x="3144" y="1939"/>
                  <a:pt x="3902" y="4005"/>
                  <a:pt x="4759" y="4005"/>
                </a:cubicBezTo>
                <a:cubicBezTo>
                  <a:pt x="4828" y="4005"/>
                  <a:pt x="4897" y="3992"/>
                  <a:pt x="4967" y="3963"/>
                </a:cubicBezTo>
                <a:cubicBezTo>
                  <a:pt x="5939" y="3557"/>
                  <a:pt x="4529" y="1196"/>
                  <a:pt x="5319" y="449"/>
                </a:cubicBezTo>
                <a:cubicBezTo>
                  <a:pt x="5503" y="278"/>
                  <a:pt x="5712" y="213"/>
                  <a:pt x="5941" y="213"/>
                </a:cubicBezTo>
                <a:cubicBezTo>
                  <a:pt x="6648" y="213"/>
                  <a:pt x="7549" y="826"/>
                  <a:pt x="8530" y="826"/>
                </a:cubicBezTo>
                <a:cubicBezTo>
                  <a:pt x="9059" y="826"/>
                  <a:pt x="9611" y="647"/>
                  <a:pt x="10168" y="97"/>
                </a:cubicBezTo>
                <a:lnTo>
                  <a:pt x="1023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/>
          <p:nvPr/>
        </p:nvSpPr>
        <p:spPr>
          <a:xfrm>
            <a:off x="4063207" y="2603225"/>
            <a:ext cx="5080790" cy="2540273"/>
          </a:xfrm>
          <a:custGeom>
            <a:rect b="b" l="l" r="r" t="t"/>
            <a:pathLst>
              <a:path extrusionOk="0" h="10371" w="20743">
                <a:moveTo>
                  <a:pt x="20742" y="0"/>
                </a:moveTo>
                <a:cubicBezTo>
                  <a:pt x="16951" y="1207"/>
                  <a:pt x="19814" y="6366"/>
                  <a:pt x="18243" y="6739"/>
                </a:cubicBezTo>
                <a:cubicBezTo>
                  <a:pt x="18081" y="6778"/>
                  <a:pt x="17922" y="6796"/>
                  <a:pt x="17765" y="6796"/>
                </a:cubicBezTo>
                <a:cubicBezTo>
                  <a:pt x="16320" y="6796"/>
                  <a:pt x="15073" y="5312"/>
                  <a:pt x="13512" y="5244"/>
                </a:cubicBezTo>
                <a:cubicBezTo>
                  <a:pt x="13480" y="5242"/>
                  <a:pt x="13449" y="5242"/>
                  <a:pt x="13419" y="5242"/>
                </a:cubicBezTo>
                <a:cubicBezTo>
                  <a:pt x="11773" y="5242"/>
                  <a:pt x="11840" y="7477"/>
                  <a:pt x="11536" y="8640"/>
                </a:cubicBezTo>
                <a:cubicBezTo>
                  <a:pt x="11386" y="9189"/>
                  <a:pt x="10979" y="9449"/>
                  <a:pt x="10211" y="9449"/>
                </a:cubicBezTo>
                <a:cubicBezTo>
                  <a:pt x="9335" y="9449"/>
                  <a:pt x="7988" y="9112"/>
                  <a:pt x="6014" y="8481"/>
                </a:cubicBezTo>
                <a:cubicBezTo>
                  <a:pt x="5499" y="8315"/>
                  <a:pt x="5001" y="8244"/>
                  <a:pt x="4524" y="8244"/>
                </a:cubicBezTo>
                <a:cubicBezTo>
                  <a:pt x="2478" y="8244"/>
                  <a:pt x="832" y="9556"/>
                  <a:pt x="0" y="10371"/>
                </a:cubicBezTo>
                <a:lnTo>
                  <a:pt x="20742" y="10371"/>
                </a:lnTo>
                <a:lnTo>
                  <a:pt x="2074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1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"/>
          <p:cNvSpPr txBox="1"/>
          <p:nvPr>
            <p:ph idx="1" type="subTitle"/>
          </p:nvPr>
        </p:nvSpPr>
        <p:spPr>
          <a:xfrm flipH="1">
            <a:off x="1822094" y="2958919"/>
            <a:ext cx="55011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quada One"/>
              <a:buNone/>
              <a:defRPr sz="12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ExtraBold"/>
              <a:buNone/>
              <a:defRPr sz="12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ExtraBold"/>
              <a:buNone/>
              <a:defRPr sz="12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ExtraBold"/>
              <a:buNone/>
              <a:defRPr sz="12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ExtraBold"/>
              <a:buNone/>
              <a:defRPr sz="12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ExtraBold"/>
              <a:buNone/>
              <a:defRPr sz="12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ExtraBold"/>
              <a:buNone/>
              <a:defRPr sz="12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ExtraBold"/>
              <a:buNone/>
              <a:defRPr sz="12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ExtraBold"/>
              <a:buNone/>
              <a:defRPr sz="12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/>
        </p:txBody>
      </p:sp>
      <p:sp>
        <p:nvSpPr>
          <p:cNvPr id="56" name="Google Shape;56;p5"/>
          <p:cNvSpPr txBox="1"/>
          <p:nvPr>
            <p:ph idx="2" type="subTitle"/>
          </p:nvPr>
        </p:nvSpPr>
        <p:spPr>
          <a:xfrm>
            <a:off x="1820800" y="2848425"/>
            <a:ext cx="41109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5"/>
          <p:cNvSpPr/>
          <p:nvPr/>
        </p:nvSpPr>
        <p:spPr>
          <a:xfrm>
            <a:off x="6279" y="2606319"/>
            <a:ext cx="4521" cy="6329"/>
          </a:xfrm>
          <a:custGeom>
            <a:rect b="b" l="l" r="r" t="t"/>
            <a:pathLst>
              <a:path extrusionOk="0" h="84" w="60">
                <a:moveTo>
                  <a:pt x="1" y="0"/>
                </a:moveTo>
                <a:lnTo>
                  <a:pt x="20" y="39"/>
                </a:lnTo>
                <a:lnTo>
                  <a:pt x="59" y="83"/>
                </a:lnTo>
                <a:lnTo>
                  <a:pt x="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4847" y="5142018"/>
            <a:ext cx="7384" cy="75"/>
          </a:xfrm>
          <a:custGeom>
            <a:rect b="b" l="l" r="r" t="t"/>
            <a:pathLst>
              <a:path extrusionOk="0" h="1" w="98">
                <a:moveTo>
                  <a:pt x="98" y="0"/>
                </a:moveTo>
                <a:lnTo>
                  <a:pt x="0" y="0"/>
                </a:lnTo>
                <a:lnTo>
                  <a:pt x="0" y="0"/>
                </a:lnTo>
                <a:lnTo>
                  <a:pt x="78" y="0"/>
                </a:lnTo>
                <a:close/>
              </a:path>
            </a:pathLst>
          </a:custGeom>
          <a:solidFill>
            <a:srgbClr val="B0B0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6876874" y="3250835"/>
            <a:ext cx="2267119" cy="1892656"/>
          </a:xfrm>
          <a:custGeom>
            <a:rect b="b" l="l" r="r" t="t"/>
            <a:pathLst>
              <a:path extrusionOk="0" h="7723" w="9251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/>
          <p:nvPr/>
        </p:nvSpPr>
        <p:spPr>
          <a:xfrm>
            <a:off x="6342869" y="0"/>
            <a:ext cx="2801122" cy="3481429"/>
          </a:xfrm>
          <a:custGeom>
            <a:rect b="b" l="l" r="r" t="t"/>
            <a:pathLst>
              <a:path extrusionOk="0" h="14206" w="1143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42888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5"/>
          <p:cNvSpPr/>
          <p:nvPr/>
        </p:nvSpPr>
        <p:spPr>
          <a:xfrm>
            <a:off x="3132193" y="0"/>
            <a:ext cx="840582" cy="541844"/>
          </a:xfrm>
          <a:custGeom>
            <a:rect b="b" l="l" r="r" t="t"/>
            <a:pathLst>
              <a:path extrusionOk="0" h="2211" w="343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5"/>
          <p:cNvSpPr/>
          <p:nvPr/>
        </p:nvSpPr>
        <p:spPr>
          <a:xfrm>
            <a:off x="12225" y="3506687"/>
            <a:ext cx="3952694" cy="1636806"/>
          </a:xfrm>
          <a:custGeom>
            <a:rect b="b" l="l" r="r" t="t"/>
            <a:pathLst>
              <a:path extrusionOk="0" h="6679" w="16129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5"/>
          <p:cNvSpPr/>
          <p:nvPr/>
        </p:nvSpPr>
        <p:spPr>
          <a:xfrm>
            <a:off x="12225" y="0"/>
            <a:ext cx="3332183" cy="3515493"/>
          </a:xfrm>
          <a:custGeom>
            <a:rect b="b" l="l" r="r" t="t"/>
            <a:pathLst>
              <a:path extrusionOk="0" h="14345" w="13597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 + TEXT">
  <p:cSld name="1_Título y objetos_3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>
            <a:off x="131100" y="1547550"/>
            <a:ext cx="4365300" cy="2048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 flipH="1">
            <a:off x="12225" y="3250835"/>
            <a:ext cx="2267119" cy="1892656"/>
          </a:xfrm>
          <a:custGeom>
            <a:rect b="b" l="l" r="r" t="t"/>
            <a:pathLst>
              <a:path extrusionOk="0" h="7723" w="9251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 flipH="1">
            <a:off x="12227" y="0"/>
            <a:ext cx="2801122" cy="3481429"/>
          </a:xfrm>
          <a:custGeom>
            <a:rect b="b" l="l" r="r" t="t"/>
            <a:pathLst>
              <a:path extrusionOk="0" h="14206" w="1143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42888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/>
          <p:nvPr/>
        </p:nvSpPr>
        <p:spPr>
          <a:xfrm flipH="1">
            <a:off x="5183443" y="0"/>
            <a:ext cx="840582" cy="541844"/>
          </a:xfrm>
          <a:custGeom>
            <a:rect b="b" l="l" r="r" t="t"/>
            <a:pathLst>
              <a:path extrusionOk="0" h="2211" w="343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6"/>
          <p:cNvSpPr/>
          <p:nvPr/>
        </p:nvSpPr>
        <p:spPr>
          <a:xfrm flipH="1">
            <a:off x="5191300" y="3506687"/>
            <a:ext cx="3952694" cy="1636806"/>
          </a:xfrm>
          <a:custGeom>
            <a:rect b="b" l="l" r="r" t="t"/>
            <a:pathLst>
              <a:path extrusionOk="0" h="6679" w="16129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6"/>
          <p:cNvSpPr/>
          <p:nvPr/>
        </p:nvSpPr>
        <p:spPr>
          <a:xfrm flipH="1">
            <a:off x="5811811" y="0"/>
            <a:ext cx="3332183" cy="3515493"/>
          </a:xfrm>
          <a:custGeom>
            <a:rect b="b" l="l" r="r" t="t"/>
            <a:pathLst>
              <a:path extrusionOk="0" h="14345" w="13597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6"/>
          <p:cNvSpPr txBox="1"/>
          <p:nvPr>
            <p:ph type="ctrTitle"/>
          </p:nvPr>
        </p:nvSpPr>
        <p:spPr>
          <a:xfrm flipH="1">
            <a:off x="111963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" name="Google Shape;72;p6"/>
          <p:cNvSpPr txBox="1"/>
          <p:nvPr>
            <p:ph idx="1" type="subTitle"/>
          </p:nvPr>
        </p:nvSpPr>
        <p:spPr>
          <a:xfrm>
            <a:off x="4670656" y="1815144"/>
            <a:ext cx="3353700" cy="1513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 + TEXT 1">
  <p:cSld name="1_Título y objetos_3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7"/>
          <p:cNvSpPr/>
          <p:nvPr/>
        </p:nvSpPr>
        <p:spPr>
          <a:xfrm flipH="1">
            <a:off x="4842306" y="1547550"/>
            <a:ext cx="4365300" cy="2048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7"/>
          <p:cNvSpPr/>
          <p:nvPr/>
        </p:nvSpPr>
        <p:spPr>
          <a:xfrm flipH="1">
            <a:off x="12225" y="3250835"/>
            <a:ext cx="2267119" cy="1892656"/>
          </a:xfrm>
          <a:custGeom>
            <a:rect b="b" l="l" r="r" t="t"/>
            <a:pathLst>
              <a:path extrusionOk="0" h="7723" w="9251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7"/>
          <p:cNvSpPr/>
          <p:nvPr/>
        </p:nvSpPr>
        <p:spPr>
          <a:xfrm flipH="1">
            <a:off x="12227" y="0"/>
            <a:ext cx="2801122" cy="3481429"/>
          </a:xfrm>
          <a:custGeom>
            <a:rect b="b" l="l" r="r" t="t"/>
            <a:pathLst>
              <a:path extrusionOk="0" h="14206" w="1143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42888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7"/>
          <p:cNvSpPr/>
          <p:nvPr/>
        </p:nvSpPr>
        <p:spPr>
          <a:xfrm flipH="1">
            <a:off x="5183443" y="0"/>
            <a:ext cx="840582" cy="541844"/>
          </a:xfrm>
          <a:custGeom>
            <a:rect b="b" l="l" r="r" t="t"/>
            <a:pathLst>
              <a:path extrusionOk="0" h="2211" w="343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7"/>
          <p:cNvSpPr/>
          <p:nvPr/>
        </p:nvSpPr>
        <p:spPr>
          <a:xfrm flipH="1">
            <a:off x="5191300" y="3506687"/>
            <a:ext cx="3952694" cy="1636806"/>
          </a:xfrm>
          <a:custGeom>
            <a:rect b="b" l="l" r="r" t="t"/>
            <a:pathLst>
              <a:path extrusionOk="0" h="6679" w="16129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7"/>
          <p:cNvSpPr/>
          <p:nvPr/>
        </p:nvSpPr>
        <p:spPr>
          <a:xfrm flipH="1">
            <a:off x="5811811" y="0"/>
            <a:ext cx="3332183" cy="3515493"/>
          </a:xfrm>
          <a:custGeom>
            <a:rect b="b" l="l" r="r" t="t"/>
            <a:pathLst>
              <a:path extrusionOk="0" h="14345" w="13597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7"/>
          <p:cNvSpPr txBox="1"/>
          <p:nvPr>
            <p:ph type="ctrTitle"/>
          </p:nvPr>
        </p:nvSpPr>
        <p:spPr>
          <a:xfrm>
            <a:off x="506096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" name="Google Shape;81;p7"/>
          <p:cNvSpPr txBox="1"/>
          <p:nvPr>
            <p:ph idx="1" type="subTitle"/>
          </p:nvPr>
        </p:nvSpPr>
        <p:spPr>
          <a:xfrm flipH="1">
            <a:off x="946950" y="1815144"/>
            <a:ext cx="3353700" cy="1513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+ SUBTITLE">
  <p:cSld name="1_Título y objetos_2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8"/>
          <p:cNvSpPr/>
          <p:nvPr/>
        </p:nvSpPr>
        <p:spPr>
          <a:xfrm flipH="1">
            <a:off x="2266913" y="876994"/>
            <a:ext cx="4606800" cy="43239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</a:endParaRPr>
          </a:p>
        </p:txBody>
      </p:sp>
      <p:sp>
        <p:nvSpPr>
          <p:cNvPr id="84" name="Google Shape;84;p8"/>
          <p:cNvSpPr txBox="1"/>
          <p:nvPr>
            <p:ph hasCustomPrompt="1" type="title"/>
          </p:nvPr>
        </p:nvSpPr>
        <p:spPr>
          <a:xfrm>
            <a:off x="1375175" y="2420792"/>
            <a:ext cx="63903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b="0" sz="5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Nunito Sans"/>
              <a:buNone/>
              <a:defRPr b="1" sz="39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Nunito Sans"/>
              <a:buNone/>
              <a:defRPr b="1" sz="39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Nunito Sans"/>
              <a:buNone/>
              <a:defRPr b="1" sz="39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Nunito Sans"/>
              <a:buNone/>
              <a:defRPr b="1" sz="39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Nunito Sans"/>
              <a:buNone/>
              <a:defRPr b="1" sz="39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Nunito Sans"/>
              <a:buNone/>
              <a:defRPr b="1" sz="39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Nunito Sans"/>
              <a:buNone/>
              <a:defRPr b="1" sz="39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Nunito Sans"/>
              <a:buNone/>
              <a:defRPr b="1" sz="39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8"/>
          <p:cNvSpPr txBox="1"/>
          <p:nvPr>
            <p:ph idx="1" type="subTitle"/>
          </p:nvPr>
        </p:nvSpPr>
        <p:spPr>
          <a:xfrm>
            <a:off x="2895188" y="3034744"/>
            <a:ext cx="33537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6" name="Google Shape;86;p8"/>
          <p:cNvSpPr/>
          <p:nvPr/>
        </p:nvSpPr>
        <p:spPr>
          <a:xfrm flipH="1" rot="10800000">
            <a:off x="5059867" y="0"/>
            <a:ext cx="4037101" cy="1751811"/>
          </a:xfrm>
          <a:custGeom>
            <a:rect b="b" l="l" r="r" t="t"/>
            <a:pathLst>
              <a:path extrusionOk="0" h="7152" w="16482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8"/>
          <p:cNvSpPr/>
          <p:nvPr/>
        </p:nvSpPr>
        <p:spPr>
          <a:xfrm flipH="1" rot="10800000">
            <a:off x="6" y="3324574"/>
            <a:ext cx="4319762" cy="1818924"/>
          </a:xfrm>
          <a:custGeom>
            <a:rect b="b" l="l" r="r" t="t"/>
            <a:pathLst>
              <a:path extrusionOk="0" h="7426" w="17636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62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8"/>
          <p:cNvSpPr/>
          <p:nvPr/>
        </p:nvSpPr>
        <p:spPr>
          <a:xfrm flipH="1" rot="10800000">
            <a:off x="7359611" y="0"/>
            <a:ext cx="1784388" cy="1829457"/>
          </a:xfrm>
          <a:custGeom>
            <a:rect b="b" l="l" r="r" t="t"/>
            <a:pathLst>
              <a:path extrusionOk="0" h="7469" w="7285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8"/>
          <p:cNvSpPr/>
          <p:nvPr/>
        </p:nvSpPr>
        <p:spPr>
          <a:xfrm flipH="1" rot="10800000">
            <a:off x="-132275" y="1"/>
            <a:ext cx="2896416" cy="2836160"/>
          </a:xfrm>
          <a:custGeom>
            <a:rect b="b" l="l" r="r" t="t"/>
            <a:pathLst>
              <a:path extrusionOk="0" h="11579" w="11825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8"/>
          <p:cNvSpPr/>
          <p:nvPr/>
        </p:nvSpPr>
        <p:spPr>
          <a:xfrm flipH="1" rot="10800000">
            <a:off x="-3926" y="3937414"/>
            <a:ext cx="6252828" cy="1206085"/>
          </a:xfrm>
          <a:custGeom>
            <a:rect b="b" l="l" r="r" t="t"/>
            <a:pathLst>
              <a:path extrusionOk="0" h="4924" w="25528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62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+ SUBTITLES">
  <p:cSld name="1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9"/>
          <p:cNvSpPr/>
          <p:nvPr/>
        </p:nvSpPr>
        <p:spPr>
          <a:xfrm flipH="1">
            <a:off x="2266913" y="-50625"/>
            <a:ext cx="4606800" cy="43440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93" name="Google Shape;93;p9"/>
          <p:cNvSpPr txBox="1"/>
          <p:nvPr>
            <p:ph hasCustomPrompt="1" type="title"/>
          </p:nvPr>
        </p:nvSpPr>
        <p:spPr>
          <a:xfrm>
            <a:off x="1376775" y="1093017"/>
            <a:ext cx="63903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None/>
              <a:defRPr b="0" sz="3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9"/>
          <p:cNvSpPr txBox="1"/>
          <p:nvPr>
            <p:ph hasCustomPrompt="1" idx="2" type="title"/>
          </p:nvPr>
        </p:nvSpPr>
        <p:spPr>
          <a:xfrm>
            <a:off x="1376775" y="1953679"/>
            <a:ext cx="63903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None/>
              <a:defRPr b="0" sz="3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9"/>
          <p:cNvSpPr txBox="1"/>
          <p:nvPr>
            <p:ph hasCustomPrompt="1" idx="3" type="title"/>
          </p:nvPr>
        </p:nvSpPr>
        <p:spPr>
          <a:xfrm>
            <a:off x="1376775" y="2842917"/>
            <a:ext cx="63903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None/>
              <a:defRPr b="0" sz="3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2895188" y="1662988"/>
            <a:ext cx="33537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7" name="Google Shape;97;p9"/>
          <p:cNvSpPr txBox="1"/>
          <p:nvPr>
            <p:ph idx="4" type="subTitle"/>
          </p:nvPr>
        </p:nvSpPr>
        <p:spPr>
          <a:xfrm>
            <a:off x="2895188" y="2543319"/>
            <a:ext cx="33537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8" name="Google Shape;98;p9"/>
          <p:cNvSpPr txBox="1"/>
          <p:nvPr>
            <p:ph idx="5" type="subTitle"/>
          </p:nvPr>
        </p:nvSpPr>
        <p:spPr>
          <a:xfrm>
            <a:off x="2895188" y="3423650"/>
            <a:ext cx="33537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9" name="Google Shape;99;p9"/>
          <p:cNvSpPr/>
          <p:nvPr/>
        </p:nvSpPr>
        <p:spPr>
          <a:xfrm>
            <a:off x="5059867" y="3391687"/>
            <a:ext cx="4037101" cy="1751811"/>
          </a:xfrm>
          <a:custGeom>
            <a:rect b="b" l="l" r="r" t="t"/>
            <a:pathLst>
              <a:path extrusionOk="0" h="7152" w="16482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9"/>
          <p:cNvSpPr/>
          <p:nvPr/>
        </p:nvSpPr>
        <p:spPr>
          <a:xfrm>
            <a:off x="6" y="0"/>
            <a:ext cx="4319762" cy="1818924"/>
          </a:xfrm>
          <a:custGeom>
            <a:rect b="b" l="l" r="r" t="t"/>
            <a:pathLst>
              <a:path extrusionOk="0" h="7426" w="17636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9"/>
          <p:cNvSpPr/>
          <p:nvPr/>
        </p:nvSpPr>
        <p:spPr>
          <a:xfrm>
            <a:off x="7359611" y="3314041"/>
            <a:ext cx="1784388" cy="1829457"/>
          </a:xfrm>
          <a:custGeom>
            <a:rect b="b" l="l" r="r" t="t"/>
            <a:pathLst>
              <a:path extrusionOk="0" h="7469" w="7285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9"/>
          <p:cNvSpPr/>
          <p:nvPr/>
        </p:nvSpPr>
        <p:spPr>
          <a:xfrm>
            <a:off x="-132275" y="2307337"/>
            <a:ext cx="2896416" cy="2836160"/>
          </a:xfrm>
          <a:custGeom>
            <a:rect b="b" l="l" r="r" t="t"/>
            <a:pathLst>
              <a:path extrusionOk="0" h="11579" w="11825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9"/>
          <p:cNvSpPr/>
          <p:nvPr/>
        </p:nvSpPr>
        <p:spPr>
          <a:xfrm>
            <a:off x="-3926" y="0"/>
            <a:ext cx="6252828" cy="1206085"/>
          </a:xfrm>
          <a:custGeom>
            <a:rect b="b" l="l" r="r" t="t"/>
            <a:pathLst>
              <a:path extrusionOk="0" h="4924" w="25528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1">
  <p:cSld name="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0"/>
          <p:cNvSpPr/>
          <p:nvPr/>
        </p:nvSpPr>
        <p:spPr>
          <a:xfrm rot="5400000">
            <a:off x="3934472" y="-59473"/>
            <a:ext cx="5361831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 txBox="1"/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7" name="Google Shape;107;p10"/>
          <p:cNvSpPr txBox="1"/>
          <p:nvPr>
            <p:ph idx="1" type="subTitle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" name="Google Shape;108;p10"/>
          <p:cNvSpPr txBox="1"/>
          <p:nvPr>
            <p:ph idx="2" type="ctrTitle"/>
          </p:nvPr>
        </p:nvSpPr>
        <p:spPr>
          <a:xfrm>
            <a:off x="1488877" y="1982075"/>
            <a:ext cx="61662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10"/>
          <p:cNvSpPr/>
          <p:nvPr/>
        </p:nvSpPr>
        <p:spPr>
          <a:xfrm>
            <a:off x="27511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0"/>
          <p:cNvSpPr/>
          <p:nvPr/>
        </p:nvSpPr>
        <p:spPr>
          <a:xfrm>
            <a:off x="-192200" y="-18932"/>
            <a:ext cx="5244671" cy="5143477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0"/>
          <p:cNvSpPr/>
          <p:nvPr/>
        </p:nvSpPr>
        <p:spPr>
          <a:xfrm>
            <a:off x="6946144" y="2753776"/>
            <a:ext cx="2197847" cy="2399187"/>
          </a:xfrm>
          <a:custGeom>
            <a:rect b="b" l="l" r="r" t="t"/>
            <a:pathLst>
              <a:path extrusionOk="0" h="9795" w="8973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0"/>
          <p:cNvSpPr/>
          <p:nvPr/>
        </p:nvSpPr>
        <p:spPr>
          <a:xfrm>
            <a:off x="6666178" y="0"/>
            <a:ext cx="2477813" cy="2304151"/>
          </a:xfrm>
          <a:custGeom>
            <a:rect b="b" l="l" r="r" t="t"/>
            <a:pathLst>
              <a:path extrusionOk="0" h="9407" w="10116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0"/>
          <p:cNvSpPr/>
          <p:nvPr/>
        </p:nvSpPr>
        <p:spPr>
          <a:xfrm>
            <a:off x="-11679" y="1723068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0"/>
          <p:cNvSpPr/>
          <p:nvPr/>
        </p:nvSpPr>
        <p:spPr>
          <a:xfrm>
            <a:off x="2487950" y="1420176"/>
            <a:ext cx="4263000" cy="25170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3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theme" Target="../theme/theme4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Squada One"/>
              <a:buNone/>
              <a:defRPr b="1" i="0" sz="3300" u="none" cap="none" strike="noStrike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None/>
              <a:defRPr sz="14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None/>
              <a:defRPr sz="14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None/>
              <a:defRPr sz="14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None/>
              <a:defRPr sz="14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None/>
              <a:defRPr sz="14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None/>
              <a:defRPr sz="14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None/>
              <a:defRPr sz="14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None/>
              <a:defRPr sz="14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857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Roboto Slab Light"/>
              <a:buChar char="•"/>
              <a:defRPr i="0" sz="900" u="none" cap="none" strike="noStrike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2857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Roboto Slab Light"/>
              <a:buChar char="•"/>
              <a:defRPr i="0" sz="900" u="none" cap="none" strike="noStrike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Roboto Slab Light"/>
              <a:buChar char="•"/>
              <a:defRPr i="0" sz="900" u="none" cap="none" strike="noStrike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Roboto Slab Light"/>
              <a:buChar char="•"/>
              <a:defRPr i="0" sz="900" u="none" cap="none" strike="noStrike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Roboto Slab Light"/>
              <a:buChar char="•"/>
              <a:defRPr i="0" sz="900" u="none" cap="none" strike="noStrike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2857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Roboto Slab Light"/>
              <a:buChar char="•"/>
              <a:defRPr i="0" sz="900" u="none" cap="none" strike="noStrike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28575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Roboto Slab Light"/>
              <a:buChar char="•"/>
              <a:defRPr i="0" sz="900" u="none" cap="none" strike="noStrike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28575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Roboto Slab Light"/>
              <a:buChar char="•"/>
              <a:defRPr i="0" sz="900" u="none" cap="none" strike="noStrike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28575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Roboto Slab Light"/>
              <a:buChar char="•"/>
              <a:defRPr i="0" sz="900" u="none" cap="none" strike="noStrike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8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308" name="Google Shape;308;p28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09" name="Google Shape;309;p2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4" r:id="rId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0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313" name="Google Shape;313;p30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5" r:id="rId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ocs.google.com/spreadsheets/d/1ppWKIfucgrIvCLVLOmVXyT9ue72JH-tsHwXC-rkYT7U/copy" TargetMode="External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Relationship Id="rId6" Type="http://schemas.openxmlformats.org/officeDocument/2006/relationships/hyperlink" Target="https://www.freepik.com/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://bit.ly/2PfT4lq" TargetMode="External"/><Relationship Id="rId4" Type="http://schemas.openxmlformats.org/officeDocument/2006/relationships/hyperlink" Target="http://bit.ly/33VAFh3" TargetMode="External"/><Relationship Id="rId5" Type="http://schemas.openxmlformats.org/officeDocument/2006/relationships/hyperlink" Target="http://bit.ly/30B07Gq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bit.ly/2PfT4lq" TargetMode="External"/><Relationship Id="rId4" Type="http://schemas.openxmlformats.org/officeDocument/2006/relationships/hyperlink" Target="http://bit.ly/33VAFh3" TargetMode="External"/><Relationship Id="rId5" Type="http://schemas.openxmlformats.org/officeDocument/2006/relationships/hyperlink" Target="http://bit.ly/30B07Gq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fonts.google.com/specimen/Squada+One" TargetMode="External"/><Relationship Id="rId4" Type="http://schemas.openxmlformats.org/officeDocument/2006/relationships/hyperlink" Target="https://fonts.google.com/specimen/Roboto+Slab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8.xml"/><Relationship Id="rId3" Type="http://schemas.openxmlformats.org/officeDocument/2006/relationships/hyperlink" Target="http://bit.ly/2X9RQ9U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2"/>
          <p:cNvSpPr txBox="1"/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b="0" lang="es-ES"/>
              <a:t>H</a:t>
            </a:r>
            <a:r>
              <a:rPr b="0" lang="es-ES"/>
              <a:t>ELLO WORLD</a:t>
            </a:r>
            <a:endParaRPr b="0"/>
          </a:p>
        </p:txBody>
      </p:sp>
      <p:sp>
        <p:nvSpPr>
          <p:cNvPr id="320" name="Google Shape;320;p32"/>
          <p:cNvSpPr txBox="1"/>
          <p:nvPr>
            <p:ph idx="1" type="subTitle"/>
          </p:nvPr>
        </p:nvSpPr>
        <p:spPr>
          <a:xfrm>
            <a:off x="2728325" y="2812500"/>
            <a:ext cx="3643500" cy="380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Here is where your presentation begins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Google Shape;409;p41"/>
          <p:cNvPicPr preferRelativeResize="0"/>
          <p:nvPr/>
        </p:nvPicPr>
        <p:blipFill rotWithShape="1">
          <a:blip r:embed="rId3">
            <a:alphaModFix/>
          </a:blip>
          <a:srcRect b="0" l="25516" r="20274" t="0"/>
          <a:stretch/>
        </p:blipFill>
        <p:spPr>
          <a:xfrm>
            <a:off x="0" y="-75"/>
            <a:ext cx="4461350" cy="5143577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41"/>
          <p:cNvSpPr/>
          <p:nvPr/>
        </p:nvSpPr>
        <p:spPr>
          <a:xfrm>
            <a:off x="0" y="3475"/>
            <a:ext cx="4461300" cy="5136600"/>
          </a:xfrm>
          <a:prstGeom prst="rect">
            <a:avLst/>
          </a:prstGeom>
          <a:solidFill>
            <a:srgbClr val="27B26D">
              <a:alpha val="117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41"/>
          <p:cNvSpPr txBox="1"/>
          <p:nvPr>
            <p:ph type="ctrTitle"/>
          </p:nvPr>
        </p:nvSpPr>
        <p:spPr>
          <a:xfrm>
            <a:off x="4190296" y="1801293"/>
            <a:ext cx="29667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unito Sans Black"/>
              <a:buNone/>
            </a:pPr>
            <a:r>
              <a:rPr b="0" lang="es-ES">
                <a:solidFill>
                  <a:schemeClr val="accent6"/>
                </a:solidFill>
              </a:rPr>
              <a:t>A PICTURE ALWAYS REINFORCES THE CONCEPT</a:t>
            </a:r>
            <a:endParaRPr b="0">
              <a:solidFill>
                <a:schemeClr val="accent6"/>
              </a:solidFill>
            </a:endParaRPr>
          </a:p>
        </p:txBody>
      </p:sp>
      <p:sp>
        <p:nvSpPr>
          <p:cNvPr id="412" name="Google Shape;412;p41"/>
          <p:cNvSpPr txBox="1"/>
          <p:nvPr>
            <p:ph idx="1" type="subTitle"/>
          </p:nvPr>
        </p:nvSpPr>
        <p:spPr>
          <a:xfrm>
            <a:off x="4769001" y="3394960"/>
            <a:ext cx="2388000" cy="10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ES"/>
              <a:t>Images reveal large amounts of data, so remember: use an image instead of long texts. Your audience will appreciate that</a:t>
            </a:r>
            <a:endParaRPr b="0"/>
          </a:p>
        </p:txBody>
      </p:sp>
      <p:cxnSp>
        <p:nvCxnSpPr>
          <p:cNvPr id="413" name="Google Shape;413;p41"/>
          <p:cNvCxnSpPr/>
          <p:nvPr/>
        </p:nvCxnSpPr>
        <p:spPr>
          <a:xfrm>
            <a:off x="3417200" y="3218950"/>
            <a:ext cx="33534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14" name="Google Shape;414;p41"/>
          <p:cNvSpPr/>
          <p:nvPr/>
        </p:nvSpPr>
        <p:spPr>
          <a:xfrm>
            <a:off x="0" y="2124503"/>
            <a:ext cx="643947" cy="2409965"/>
          </a:xfrm>
          <a:custGeom>
            <a:rect b="b" l="l" r="r" t="t"/>
            <a:pathLst>
              <a:path extrusionOk="0" h="9839" w="2629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6260000" dist="2476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41"/>
          <p:cNvSpPr/>
          <p:nvPr/>
        </p:nvSpPr>
        <p:spPr>
          <a:xfrm>
            <a:off x="0" y="3075"/>
            <a:ext cx="1944089" cy="1397138"/>
          </a:xfrm>
          <a:custGeom>
            <a:rect b="b" l="l" r="r" t="t"/>
            <a:pathLst>
              <a:path extrusionOk="0" h="5704" w="7937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2"/>
          <p:cNvSpPr txBox="1"/>
          <p:nvPr>
            <p:ph type="ctrTitle"/>
          </p:nvPr>
        </p:nvSpPr>
        <p:spPr>
          <a:xfrm>
            <a:off x="1079400" y="1222075"/>
            <a:ext cx="2723100" cy="26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unito Sans Black"/>
              <a:buNone/>
            </a:pPr>
            <a:r>
              <a:rPr b="0" lang="es-ES"/>
              <a:t>A PICTURE IS WORTH A THOUSAND WORDS</a:t>
            </a:r>
            <a:endParaRPr b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3"/>
          <p:cNvSpPr txBox="1"/>
          <p:nvPr>
            <p:ph type="ctrTitle"/>
          </p:nvPr>
        </p:nvSpPr>
        <p:spPr>
          <a:xfrm>
            <a:off x="1709636" y="1515646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Font typeface="Nunito Sans Black"/>
              <a:buNone/>
            </a:pPr>
            <a:r>
              <a:rPr lang="es-ES"/>
              <a:t>AWESOME WORDS</a:t>
            </a:r>
            <a:endParaRPr/>
          </a:p>
        </p:txBody>
      </p:sp>
      <p:sp>
        <p:nvSpPr>
          <p:cNvPr id="426" name="Google Shape;426;p43"/>
          <p:cNvSpPr txBox="1"/>
          <p:nvPr>
            <p:ph idx="1" type="subTitle"/>
          </p:nvPr>
        </p:nvSpPr>
        <p:spPr>
          <a:xfrm>
            <a:off x="3206903" y="3227865"/>
            <a:ext cx="2724600" cy="10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</a:pPr>
            <a:r>
              <a:rPr lang="es-ES"/>
              <a:t>Because key words are great for catching your audience’s attention</a:t>
            </a:r>
            <a:endParaRPr b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4"/>
          <p:cNvSpPr txBox="1"/>
          <p:nvPr>
            <p:ph idx="1" type="subTitle"/>
          </p:nvPr>
        </p:nvSpPr>
        <p:spPr>
          <a:xfrm flipH="1">
            <a:off x="2143950" y="2211375"/>
            <a:ext cx="2897400" cy="724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DATA ANALYTICS</a:t>
            </a:r>
            <a:endParaRPr/>
          </a:p>
        </p:txBody>
      </p:sp>
      <p:sp>
        <p:nvSpPr>
          <p:cNvPr id="432" name="Google Shape;432;p44"/>
          <p:cNvSpPr txBox="1"/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02</a:t>
            </a:r>
            <a:endParaRPr/>
          </a:p>
        </p:txBody>
      </p:sp>
      <p:sp>
        <p:nvSpPr>
          <p:cNvPr id="433" name="Google Shape;433;p44"/>
          <p:cNvSpPr txBox="1"/>
          <p:nvPr>
            <p:ph idx="2" type="subTitle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This is the subtitle that makes it comprehensible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5"/>
          <p:cNvSpPr txBox="1"/>
          <p:nvPr>
            <p:ph type="ctrTitle"/>
          </p:nvPr>
        </p:nvSpPr>
        <p:spPr>
          <a:xfrm flipH="1">
            <a:off x="6459948" y="827975"/>
            <a:ext cx="19017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400"/>
              <a:t>IF YOU WANT TO </a:t>
            </a:r>
            <a:r>
              <a:rPr lang="es-ES" sz="1400">
                <a:solidFill>
                  <a:srgbClr val="5AD598"/>
                </a:solidFill>
              </a:rPr>
              <a:t>MODIFY THIS GRAPH</a:t>
            </a:r>
            <a:r>
              <a:rPr lang="es-ES" sz="1400"/>
              <a:t>, CLICK ON IT, FOLLOW THE LINK, CHANGE THE DATA AND REPLACE IT </a:t>
            </a:r>
            <a:endParaRPr sz="1400"/>
          </a:p>
        </p:txBody>
      </p:sp>
      <p:pic>
        <p:nvPicPr>
          <p:cNvPr id="439" name="Google Shape;439;p45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300" y="1464050"/>
            <a:ext cx="5646039" cy="2847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6"/>
          <p:cNvSpPr txBox="1"/>
          <p:nvPr>
            <p:ph type="ctrTitle"/>
          </p:nvPr>
        </p:nvSpPr>
        <p:spPr>
          <a:xfrm flipH="1">
            <a:off x="834225" y="827975"/>
            <a:ext cx="17412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/>
              <a:t>SOMETIMES, REVIEWING CONCEPTS IS A GOOD IDEA</a:t>
            </a:r>
            <a:endParaRPr/>
          </a:p>
        </p:txBody>
      </p:sp>
      <p:sp>
        <p:nvSpPr>
          <p:cNvPr id="445" name="Google Shape;445;p46"/>
          <p:cNvSpPr txBox="1"/>
          <p:nvPr>
            <p:ph idx="1" type="subTitle"/>
          </p:nvPr>
        </p:nvSpPr>
        <p:spPr>
          <a:xfrm flipH="1">
            <a:off x="3059251" y="1527275"/>
            <a:ext cx="17892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1400"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46" name="Google Shape;446;p46"/>
          <p:cNvSpPr txBox="1"/>
          <p:nvPr>
            <p:ph idx="2" type="subTitle"/>
          </p:nvPr>
        </p:nvSpPr>
        <p:spPr>
          <a:xfrm>
            <a:off x="3244975" y="1674263"/>
            <a:ext cx="1417500" cy="7290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/>
              <a:t>Mercury is the closest planet to the Sun </a:t>
            </a:r>
            <a:endParaRPr sz="1100"/>
          </a:p>
        </p:txBody>
      </p:sp>
      <p:sp>
        <p:nvSpPr>
          <p:cNvPr id="447" name="Google Shape;447;p46"/>
          <p:cNvSpPr txBox="1"/>
          <p:nvPr>
            <p:ph idx="3" type="subTitle"/>
          </p:nvPr>
        </p:nvSpPr>
        <p:spPr>
          <a:xfrm flipH="1">
            <a:off x="5005238" y="1527275"/>
            <a:ext cx="17619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400"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48" name="Google Shape;448;p46"/>
          <p:cNvSpPr txBox="1"/>
          <p:nvPr>
            <p:ph idx="4" type="subTitle"/>
          </p:nvPr>
        </p:nvSpPr>
        <p:spPr>
          <a:xfrm>
            <a:off x="5177364" y="1674263"/>
            <a:ext cx="1417500" cy="7290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/>
              <a:t>Venus has a beautiful name, but </a:t>
            </a:r>
            <a:r>
              <a:rPr lang="es-ES"/>
              <a:t>i</a:t>
            </a:r>
            <a:r>
              <a:rPr lang="es-ES" sz="1100"/>
              <a:t>t’s terribly hot</a:t>
            </a:r>
            <a:endParaRPr sz="1100"/>
          </a:p>
        </p:txBody>
      </p:sp>
      <p:sp>
        <p:nvSpPr>
          <p:cNvPr id="449" name="Google Shape;449;p46"/>
          <p:cNvSpPr txBox="1"/>
          <p:nvPr>
            <p:ph idx="5" type="subTitle"/>
          </p:nvPr>
        </p:nvSpPr>
        <p:spPr>
          <a:xfrm flipH="1">
            <a:off x="6923988" y="1527275"/>
            <a:ext cx="17892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sz="1400"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50" name="Google Shape;450;p46"/>
          <p:cNvSpPr txBox="1"/>
          <p:nvPr>
            <p:ph idx="6" type="subTitle"/>
          </p:nvPr>
        </p:nvSpPr>
        <p:spPr>
          <a:xfrm>
            <a:off x="7109772" y="1674263"/>
            <a:ext cx="1417500" cy="7290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Despite being red, Mars is a cold place, not hot</a:t>
            </a:r>
            <a:endParaRPr/>
          </a:p>
        </p:txBody>
      </p:sp>
      <p:sp>
        <p:nvSpPr>
          <p:cNvPr id="451" name="Google Shape;451;p46"/>
          <p:cNvSpPr txBox="1"/>
          <p:nvPr>
            <p:ph idx="7" type="subTitle"/>
          </p:nvPr>
        </p:nvSpPr>
        <p:spPr>
          <a:xfrm flipH="1">
            <a:off x="3059201" y="3537225"/>
            <a:ext cx="17892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latin typeface="Squada One"/>
                <a:ea typeface="Squada One"/>
                <a:cs typeface="Squada One"/>
                <a:sym typeface="Squada One"/>
              </a:rPr>
              <a:t>SATURN</a:t>
            </a:r>
            <a:endParaRPr sz="1400"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52" name="Google Shape;452;p46"/>
          <p:cNvSpPr txBox="1"/>
          <p:nvPr>
            <p:ph idx="8" type="subTitle"/>
          </p:nvPr>
        </p:nvSpPr>
        <p:spPr>
          <a:xfrm>
            <a:off x="3244975" y="3684240"/>
            <a:ext cx="1417500" cy="980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/>
              <a:t>Yes, this is the ringed one. It’s a gas giant</a:t>
            </a:r>
            <a:endParaRPr sz="1100"/>
          </a:p>
        </p:txBody>
      </p:sp>
      <p:sp>
        <p:nvSpPr>
          <p:cNvPr id="453" name="Google Shape;453;p46"/>
          <p:cNvSpPr txBox="1"/>
          <p:nvPr>
            <p:ph idx="9" type="subTitle"/>
          </p:nvPr>
        </p:nvSpPr>
        <p:spPr>
          <a:xfrm flipH="1">
            <a:off x="4991588" y="3537225"/>
            <a:ext cx="17892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400"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54" name="Google Shape;454;p46"/>
          <p:cNvSpPr txBox="1"/>
          <p:nvPr>
            <p:ph idx="13" type="subTitle"/>
          </p:nvPr>
        </p:nvSpPr>
        <p:spPr>
          <a:xfrm>
            <a:off x="5177364" y="3684240"/>
            <a:ext cx="1417500" cy="980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/>
              <a:t>It’s the biggest planet in our Solar System</a:t>
            </a:r>
            <a:endParaRPr sz="1100"/>
          </a:p>
        </p:txBody>
      </p:sp>
      <p:sp>
        <p:nvSpPr>
          <p:cNvPr id="455" name="Google Shape;455;p46"/>
          <p:cNvSpPr txBox="1"/>
          <p:nvPr>
            <p:ph idx="14" type="subTitle"/>
          </p:nvPr>
        </p:nvSpPr>
        <p:spPr>
          <a:xfrm flipH="1">
            <a:off x="6925188" y="3537225"/>
            <a:ext cx="17868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latin typeface="Squada One"/>
                <a:ea typeface="Squada One"/>
                <a:cs typeface="Squada One"/>
                <a:sym typeface="Squada One"/>
              </a:rPr>
              <a:t>NEPTUNE</a:t>
            </a:r>
            <a:endParaRPr sz="1400"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56" name="Google Shape;456;p46"/>
          <p:cNvSpPr txBox="1"/>
          <p:nvPr>
            <p:ph idx="15" type="subTitle"/>
          </p:nvPr>
        </p:nvSpPr>
        <p:spPr>
          <a:xfrm>
            <a:off x="7109772" y="3684240"/>
            <a:ext cx="1417500" cy="980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/>
              <a:t>Neptune is the f</a:t>
            </a:r>
            <a:r>
              <a:rPr lang="es-ES"/>
              <a:t>a</a:t>
            </a:r>
            <a:r>
              <a:rPr lang="es-ES" sz="1100"/>
              <a:t>rthest planet </a:t>
            </a:r>
            <a:r>
              <a:rPr lang="es-ES"/>
              <a:t>from the Sun</a:t>
            </a:r>
            <a:endParaRPr sz="1100"/>
          </a:p>
        </p:txBody>
      </p:sp>
      <p:grpSp>
        <p:nvGrpSpPr>
          <p:cNvPr id="457" name="Google Shape;457;p46"/>
          <p:cNvGrpSpPr/>
          <p:nvPr/>
        </p:nvGrpSpPr>
        <p:grpSpPr>
          <a:xfrm>
            <a:off x="3787442" y="1116361"/>
            <a:ext cx="4197075" cy="2265773"/>
            <a:chOff x="3787442" y="1116361"/>
            <a:chExt cx="4197075" cy="2265773"/>
          </a:xfrm>
        </p:grpSpPr>
        <p:grpSp>
          <p:nvGrpSpPr>
            <p:cNvPr id="458" name="Google Shape;458;p46"/>
            <p:cNvGrpSpPr/>
            <p:nvPr/>
          </p:nvGrpSpPr>
          <p:grpSpPr>
            <a:xfrm>
              <a:off x="5720289" y="1116790"/>
              <a:ext cx="331821" cy="331848"/>
              <a:chOff x="-50154850" y="2316775"/>
              <a:chExt cx="300100" cy="300125"/>
            </a:xfrm>
          </p:grpSpPr>
          <p:sp>
            <p:nvSpPr>
              <p:cNvPr id="459" name="Google Shape;459;p46"/>
              <p:cNvSpPr/>
              <p:nvPr/>
            </p:nvSpPr>
            <p:spPr>
              <a:xfrm>
                <a:off x="-50154850" y="2316775"/>
                <a:ext cx="300100" cy="300125"/>
              </a:xfrm>
              <a:custGeom>
                <a:rect b="b" l="l" r="r" t="t"/>
                <a:pathLst>
                  <a:path extrusionOk="0" h="12005" w="12004">
                    <a:moveTo>
                      <a:pt x="1418" y="694"/>
                    </a:moveTo>
                    <a:lnTo>
                      <a:pt x="1418" y="1419"/>
                    </a:lnTo>
                    <a:lnTo>
                      <a:pt x="693" y="1419"/>
                    </a:lnTo>
                    <a:lnTo>
                      <a:pt x="693" y="694"/>
                    </a:lnTo>
                    <a:close/>
                    <a:moveTo>
                      <a:pt x="11279" y="694"/>
                    </a:moveTo>
                    <a:lnTo>
                      <a:pt x="11279" y="1419"/>
                    </a:lnTo>
                    <a:lnTo>
                      <a:pt x="10586" y="1419"/>
                    </a:lnTo>
                    <a:lnTo>
                      <a:pt x="10586" y="694"/>
                    </a:lnTo>
                    <a:close/>
                    <a:moveTo>
                      <a:pt x="9893" y="1419"/>
                    </a:moveTo>
                    <a:lnTo>
                      <a:pt x="9893" y="1765"/>
                    </a:lnTo>
                    <a:cubicBezTo>
                      <a:pt x="9893" y="1954"/>
                      <a:pt x="10019" y="2112"/>
                      <a:pt x="10239" y="2112"/>
                    </a:cubicBezTo>
                    <a:lnTo>
                      <a:pt x="10586" y="2112"/>
                    </a:lnTo>
                    <a:lnTo>
                      <a:pt x="10586" y="9893"/>
                    </a:lnTo>
                    <a:lnTo>
                      <a:pt x="10239" y="9893"/>
                    </a:lnTo>
                    <a:cubicBezTo>
                      <a:pt x="10019" y="9893"/>
                      <a:pt x="9893" y="10051"/>
                      <a:pt x="9893" y="10240"/>
                    </a:cubicBezTo>
                    <a:lnTo>
                      <a:pt x="9893" y="10587"/>
                    </a:lnTo>
                    <a:lnTo>
                      <a:pt x="2111" y="10587"/>
                    </a:lnTo>
                    <a:lnTo>
                      <a:pt x="2111" y="10240"/>
                    </a:lnTo>
                    <a:cubicBezTo>
                      <a:pt x="2111" y="10051"/>
                      <a:pt x="1953" y="9893"/>
                      <a:pt x="1764" y="9893"/>
                    </a:cubicBezTo>
                    <a:lnTo>
                      <a:pt x="1418" y="9893"/>
                    </a:lnTo>
                    <a:lnTo>
                      <a:pt x="1418" y="2112"/>
                    </a:lnTo>
                    <a:lnTo>
                      <a:pt x="1764" y="2112"/>
                    </a:lnTo>
                    <a:cubicBezTo>
                      <a:pt x="1953" y="2112"/>
                      <a:pt x="2111" y="1954"/>
                      <a:pt x="2111" y="1765"/>
                    </a:cubicBezTo>
                    <a:lnTo>
                      <a:pt x="2111" y="1419"/>
                    </a:lnTo>
                    <a:close/>
                    <a:moveTo>
                      <a:pt x="1418" y="10555"/>
                    </a:moveTo>
                    <a:lnTo>
                      <a:pt x="1418" y="11248"/>
                    </a:lnTo>
                    <a:lnTo>
                      <a:pt x="693" y="11248"/>
                    </a:lnTo>
                    <a:lnTo>
                      <a:pt x="693" y="10555"/>
                    </a:lnTo>
                    <a:close/>
                    <a:moveTo>
                      <a:pt x="11279" y="10555"/>
                    </a:moveTo>
                    <a:lnTo>
                      <a:pt x="11279" y="11248"/>
                    </a:lnTo>
                    <a:lnTo>
                      <a:pt x="10586" y="11248"/>
                    </a:lnTo>
                    <a:lnTo>
                      <a:pt x="10586" y="10555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48"/>
                    </a:cubicBezTo>
                    <a:lnTo>
                      <a:pt x="0" y="1765"/>
                    </a:lnTo>
                    <a:cubicBezTo>
                      <a:pt x="0" y="1954"/>
                      <a:pt x="158" y="2112"/>
                      <a:pt x="347" y="2112"/>
                    </a:cubicBezTo>
                    <a:lnTo>
                      <a:pt x="693" y="2112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1"/>
                      <a:pt x="0" y="10240"/>
                    </a:cubicBezTo>
                    <a:lnTo>
                      <a:pt x="0" y="11658"/>
                    </a:lnTo>
                    <a:cubicBezTo>
                      <a:pt x="0" y="11847"/>
                      <a:pt x="158" y="12004"/>
                      <a:pt x="347" y="12004"/>
                    </a:cubicBezTo>
                    <a:lnTo>
                      <a:pt x="1764" y="12004"/>
                    </a:lnTo>
                    <a:cubicBezTo>
                      <a:pt x="1953" y="12004"/>
                      <a:pt x="2111" y="11847"/>
                      <a:pt x="2111" y="11658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8"/>
                    </a:lnTo>
                    <a:cubicBezTo>
                      <a:pt x="9893" y="11847"/>
                      <a:pt x="10019" y="12004"/>
                      <a:pt x="10239" y="12004"/>
                    </a:cubicBezTo>
                    <a:lnTo>
                      <a:pt x="11657" y="12004"/>
                    </a:lnTo>
                    <a:cubicBezTo>
                      <a:pt x="11846" y="12004"/>
                      <a:pt x="12004" y="11847"/>
                      <a:pt x="12004" y="11658"/>
                    </a:cubicBezTo>
                    <a:lnTo>
                      <a:pt x="12004" y="10240"/>
                    </a:lnTo>
                    <a:cubicBezTo>
                      <a:pt x="12004" y="10051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12"/>
                    </a:lnTo>
                    <a:lnTo>
                      <a:pt x="11657" y="2112"/>
                    </a:lnTo>
                    <a:lnTo>
                      <a:pt x="11657" y="2080"/>
                    </a:lnTo>
                    <a:cubicBezTo>
                      <a:pt x="11846" y="2080"/>
                      <a:pt x="12004" y="1923"/>
                      <a:pt x="12004" y="1734"/>
                    </a:cubicBezTo>
                    <a:lnTo>
                      <a:pt x="12004" y="348"/>
                    </a:lnTo>
                    <a:cubicBezTo>
                      <a:pt x="12004" y="158"/>
                      <a:pt x="11846" y="1"/>
                      <a:pt x="11657" y="1"/>
                    </a:cubicBezTo>
                    <a:lnTo>
                      <a:pt x="10239" y="1"/>
                    </a:lnTo>
                    <a:cubicBezTo>
                      <a:pt x="10019" y="1"/>
                      <a:pt x="9893" y="158"/>
                      <a:pt x="9893" y="348"/>
                    </a:cubicBezTo>
                    <a:lnTo>
                      <a:pt x="9893" y="694"/>
                    </a:lnTo>
                    <a:lnTo>
                      <a:pt x="2111" y="694"/>
                    </a:lnTo>
                    <a:lnTo>
                      <a:pt x="2111" y="348"/>
                    </a:lnTo>
                    <a:cubicBezTo>
                      <a:pt x="2111" y="158"/>
                      <a:pt x="1953" y="1"/>
                      <a:pt x="17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46"/>
              <p:cNvSpPr/>
              <p:nvPr/>
            </p:nvSpPr>
            <p:spPr>
              <a:xfrm>
                <a:off x="-50083975" y="2368775"/>
                <a:ext cx="158325" cy="193775"/>
              </a:xfrm>
              <a:custGeom>
                <a:rect b="b" l="l" r="r" t="t"/>
                <a:pathLst>
                  <a:path extrusionOk="0" h="7751" w="6333">
                    <a:moveTo>
                      <a:pt x="5577" y="693"/>
                    </a:moveTo>
                    <a:lnTo>
                      <a:pt x="5577" y="1567"/>
                    </a:lnTo>
                    <a:lnTo>
                      <a:pt x="5577" y="1567"/>
                    </a:lnTo>
                    <a:cubicBezTo>
                      <a:pt x="5492" y="1468"/>
                      <a:pt x="5402" y="1418"/>
                      <a:pt x="5262" y="1418"/>
                    </a:cubicBezTo>
                    <a:lnTo>
                      <a:pt x="3844" y="1418"/>
                    </a:lnTo>
                    <a:cubicBezTo>
                      <a:pt x="3655" y="1418"/>
                      <a:pt x="3498" y="1576"/>
                      <a:pt x="3498" y="1765"/>
                    </a:cubicBezTo>
                    <a:lnTo>
                      <a:pt x="3498" y="6742"/>
                    </a:lnTo>
                    <a:cubicBezTo>
                      <a:pt x="3498" y="6900"/>
                      <a:pt x="3624" y="6963"/>
                      <a:pt x="3687" y="7089"/>
                    </a:cubicBezTo>
                    <a:lnTo>
                      <a:pt x="2584" y="7089"/>
                    </a:lnTo>
                    <a:cubicBezTo>
                      <a:pt x="2710" y="6963"/>
                      <a:pt x="2773" y="6900"/>
                      <a:pt x="2773" y="6742"/>
                    </a:cubicBezTo>
                    <a:lnTo>
                      <a:pt x="2773" y="1765"/>
                    </a:lnTo>
                    <a:cubicBezTo>
                      <a:pt x="2773" y="1576"/>
                      <a:pt x="2647" y="1418"/>
                      <a:pt x="2426" y="1418"/>
                    </a:cubicBezTo>
                    <a:lnTo>
                      <a:pt x="1009" y="1418"/>
                    </a:lnTo>
                    <a:cubicBezTo>
                      <a:pt x="851" y="1418"/>
                      <a:pt x="788" y="1544"/>
                      <a:pt x="662" y="1607"/>
                    </a:cubicBezTo>
                    <a:lnTo>
                      <a:pt x="662" y="693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lnTo>
                      <a:pt x="1" y="2489"/>
                    </a:lnTo>
                    <a:cubicBezTo>
                      <a:pt x="1" y="2696"/>
                      <a:pt x="163" y="2835"/>
                      <a:pt x="328" y="2835"/>
                    </a:cubicBezTo>
                    <a:cubicBezTo>
                      <a:pt x="415" y="2835"/>
                      <a:pt x="503" y="2796"/>
                      <a:pt x="568" y="2710"/>
                    </a:cubicBezTo>
                    <a:lnTo>
                      <a:pt x="1166" y="2143"/>
                    </a:lnTo>
                    <a:lnTo>
                      <a:pt x="2080" y="2143"/>
                    </a:lnTo>
                    <a:lnTo>
                      <a:pt x="2080" y="6585"/>
                    </a:lnTo>
                    <a:lnTo>
                      <a:pt x="1481" y="7183"/>
                    </a:lnTo>
                    <a:cubicBezTo>
                      <a:pt x="1261" y="7404"/>
                      <a:pt x="1418" y="7750"/>
                      <a:pt x="1733" y="7750"/>
                    </a:cubicBezTo>
                    <a:lnTo>
                      <a:pt x="4537" y="7750"/>
                    </a:lnTo>
                    <a:cubicBezTo>
                      <a:pt x="4852" y="7750"/>
                      <a:pt x="5010" y="7372"/>
                      <a:pt x="4758" y="7183"/>
                    </a:cubicBezTo>
                    <a:lnTo>
                      <a:pt x="4159" y="6585"/>
                    </a:lnTo>
                    <a:lnTo>
                      <a:pt x="4159" y="2143"/>
                    </a:lnTo>
                    <a:lnTo>
                      <a:pt x="5073" y="2143"/>
                    </a:lnTo>
                    <a:lnTo>
                      <a:pt x="5671" y="2710"/>
                    </a:lnTo>
                    <a:cubicBezTo>
                      <a:pt x="5747" y="2796"/>
                      <a:pt x="5842" y="2835"/>
                      <a:pt x="5933" y="2835"/>
                    </a:cubicBezTo>
                    <a:cubicBezTo>
                      <a:pt x="6107" y="2835"/>
                      <a:pt x="6270" y="2696"/>
                      <a:pt x="6270" y="2489"/>
                    </a:cubicBezTo>
                    <a:lnTo>
                      <a:pt x="6270" y="347"/>
                    </a:lnTo>
                    <a:cubicBezTo>
                      <a:pt x="6333" y="158"/>
                      <a:pt x="6176" y="0"/>
                      <a:pt x="59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1" name="Google Shape;461;p46"/>
            <p:cNvGrpSpPr/>
            <p:nvPr/>
          </p:nvGrpSpPr>
          <p:grpSpPr>
            <a:xfrm>
              <a:off x="3787442" y="1116361"/>
              <a:ext cx="4197075" cy="2265773"/>
              <a:chOff x="3787442" y="1116361"/>
              <a:chExt cx="4197075" cy="2265773"/>
            </a:xfrm>
          </p:grpSpPr>
          <p:grpSp>
            <p:nvGrpSpPr>
              <p:cNvPr id="462" name="Google Shape;462;p46"/>
              <p:cNvGrpSpPr/>
              <p:nvPr/>
            </p:nvGrpSpPr>
            <p:grpSpPr>
              <a:xfrm>
                <a:off x="3788724" y="1116821"/>
                <a:ext cx="330964" cy="331821"/>
                <a:chOff x="-50523475" y="2316000"/>
                <a:chExt cx="299325" cy="300100"/>
              </a:xfrm>
            </p:grpSpPr>
            <p:sp>
              <p:nvSpPr>
                <p:cNvPr id="463" name="Google Shape;463;p46"/>
                <p:cNvSpPr/>
                <p:nvPr/>
              </p:nvSpPr>
              <p:spPr>
                <a:xfrm>
                  <a:off x="-50453375" y="2387675"/>
                  <a:ext cx="158350" cy="228425"/>
                </a:xfrm>
                <a:custGeom>
                  <a:rect b="b" l="l" r="r" t="t"/>
                  <a:pathLst>
                    <a:path extrusionOk="0" h="9137" w="6334">
                      <a:moveTo>
                        <a:pt x="3183" y="4222"/>
                      </a:moveTo>
                      <a:cubicBezTo>
                        <a:pt x="3372" y="4222"/>
                        <a:pt x="3529" y="4380"/>
                        <a:pt x="3529" y="4569"/>
                      </a:cubicBezTo>
                      <a:cubicBezTo>
                        <a:pt x="3529" y="4758"/>
                        <a:pt x="3372" y="4915"/>
                        <a:pt x="3183" y="4915"/>
                      </a:cubicBezTo>
                      <a:cubicBezTo>
                        <a:pt x="2994" y="4915"/>
                        <a:pt x="2836" y="4758"/>
                        <a:pt x="2836" y="4569"/>
                      </a:cubicBezTo>
                      <a:cubicBezTo>
                        <a:pt x="2836" y="4380"/>
                        <a:pt x="2994" y="4222"/>
                        <a:pt x="3183" y="4222"/>
                      </a:cubicBezTo>
                      <a:close/>
                      <a:moveTo>
                        <a:pt x="3183" y="1009"/>
                      </a:moveTo>
                      <a:lnTo>
                        <a:pt x="5609" y="5230"/>
                      </a:lnTo>
                      <a:lnTo>
                        <a:pt x="4411" y="6994"/>
                      </a:lnTo>
                      <a:lnTo>
                        <a:pt x="3529" y="6994"/>
                      </a:lnTo>
                      <a:lnTo>
                        <a:pt x="3529" y="5545"/>
                      </a:lnTo>
                      <a:cubicBezTo>
                        <a:pt x="3939" y="5388"/>
                        <a:pt x="4254" y="5010"/>
                        <a:pt x="4254" y="4569"/>
                      </a:cubicBezTo>
                      <a:cubicBezTo>
                        <a:pt x="4254" y="3970"/>
                        <a:pt x="3781" y="3497"/>
                        <a:pt x="3183" y="3497"/>
                      </a:cubicBezTo>
                      <a:cubicBezTo>
                        <a:pt x="2584" y="3497"/>
                        <a:pt x="2143" y="3970"/>
                        <a:pt x="2143" y="4569"/>
                      </a:cubicBezTo>
                      <a:cubicBezTo>
                        <a:pt x="2143" y="5041"/>
                        <a:pt x="2395" y="5419"/>
                        <a:pt x="2836" y="5545"/>
                      </a:cubicBezTo>
                      <a:lnTo>
                        <a:pt x="2836" y="6994"/>
                      </a:lnTo>
                      <a:lnTo>
                        <a:pt x="1986" y="6994"/>
                      </a:lnTo>
                      <a:lnTo>
                        <a:pt x="788" y="5230"/>
                      </a:lnTo>
                      <a:lnTo>
                        <a:pt x="3183" y="1009"/>
                      </a:lnTo>
                      <a:close/>
                      <a:moveTo>
                        <a:pt x="4600" y="7688"/>
                      </a:moveTo>
                      <a:cubicBezTo>
                        <a:pt x="4821" y="7688"/>
                        <a:pt x="4947" y="7845"/>
                        <a:pt x="4947" y="8034"/>
                      </a:cubicBezTo>
                      <a:lnTo>
                        <a:pt x="4947" y="8412"/>
                      </a:lnTo>
                      <a:lnTo>
                        <a:pt x="1450" y="8412"/>
                      </a:lnTo>
                      <a:lnTo>
                        <a:pt x="1450" y="8034"/>
                      </a:lnTo>
                      <a:cubicBezTo>
                        <a:pt x="1450" y="7845"/>
                        <a:pt x="1607" y="7688"/>
                        <a:pt x="1797" y="7688"/>
                      </a:cubicBezTo>
                      <a:close/>
                      <a:moveTo>
                        <a:pt x="3183" y="0"/>
                      </a:moveTo>
                      <a:cubicBezTo>
                        <a:pt x="3057" y="0"/>
                        <a:pt x="2962" y="63"/>
                        <a:pt x="2868" y="158"/>
                      </a:cubicBezTo>
                      <a:lnTo>
                        <a:pt x="64" y="5073"/>
                      </a:lnTo>
                      <a:cubicBezTo>
                        <a:pt x="1" y="5199"/>
                        <a:pt x="1" y="5356"/>
                        <a:pt x="64" y="5419"/>
                      </a:cubicBezTo>
                      <a:lnTo>
                        <a:pt x="1229" y="7152"/>
                      </a:lnTo>
                      <a:cubicBezTo>
                        <a:pt x="914" y="7373"/>
                        <a:pt x="694" y="7688"/>
                        <a:pt x="694" y="8066"/>
                      </a:cubicBezTo>
                      <a:lnTo>
                        <a:pt x="694" y="8790"/>
                      </a:lnTo>
                      <a:cubicBezTo>
                        <a:pt x="694" y="8979"/>
                        <a:pt x="851" y="9137"/>
                        <a:pt x="1072" y="9137"/>
                      </a:cubicBezTo>
                      <a:lnTo>
                        <a:pt x="5262" y="9137"/>
                      </a:lnTo>
                      <a:cubicBezTo>
                        <a:pt x="5483" y="9137"/>
                        <a:pt x="5640" y="8979"/>
                        <a:pt x="5640" y="8790"/>
                      </a:cubicBezTo>
                      <a:lnTo>
                        <a:pt x="5640" y="8066"/>
                      </a:lnTo>
                      <a:cubicBezTo>
                        <a:pt x="5640" y="7688"/>
                        <a:pt x="5420" y="7373"/>
                        <a:pt x="5105" y="7152"/>
                      </a:cubicBezTo>
                      <a:lnTo>
                        <a:pt x="6270" y="5419"/>
                      </a:lnTo>
                      <a:cubicBezTo>
                        <a:pt x="6333" y="5325"/>
                        <a:pt x="6333" y="5199"/>
                        <a:pt x="6270" y="5073"/>
                      </a:cubicBezTo>
                      <a:lnTo>
                        <a:pt x="3498" y="158"/>
                      </a:lnTo>
                      <a:cubicBezTo>
                        <a:pt x="3435" y="32"/>
                        <a:pt x="3309" y="0"/>
                        <a:pt x="3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" name="Google Shape;464;p46"/>
                <p:cNvSpPr/>
                <p:nvPr/>
              </p:nvSpPr>
              <p:spPr>
                <a:xfrm>
                  <a:off x="-50523475" y="2316000"/>
                  <a:ext cx="299325" cy="178025"/>
                </a:xfrm>
                <a:custGeom>
                  <a:rect b="b" l="l" r="r" t="t"/>
                  <a:pathLst>
                    <a:path extrusionOk="0" h="7121" w="11973">
                      <a:moveTo>
                        <a:pt x="1072" y="694"/>
                      </a:moveTo>
                      <a:cubicBezTo>
                        <a:pt x="1261" y="694"/>
                        <a:pt x="1419" y="851"/>
                        <a:pt x="1419" y="1040"/>
                      </a:cubicBezTo>
                      <a:cubicBezTo>
                        <a:pt x="1419" y="1229"/>
                        <a:pt x="1261" y="1418"/>
                        <a:pt x="1072" y="1418"/>
                      </a:cubicBezTo>
                      <a:cubicBezTo>
                        <a:pt x="883" y="1418"/>
                        <a:pt x="725" y="1229"/>
                        <a:pt x="725" y="1040"/>
                      </a:cubicBezTo>
                      <a:cubicBezTo>
                        <a:pt x="725" y="851"/>
                        <a:pt x="883" y="694"/>
                        <a:pt x="1072" y="694"/>
                      </a:cubicBezTo>
                      <a:close/>
                      <a:moveTo>
                        <a:pt x="6333" y="694"/>
                      </a:moveTo>
                      <a:lnTo>
                        <a:pt x="6333" y="1418"/>
                      </a:lnTo>
                      <a:lnTo>
                        <a:pt x="5640" y="1418"/>
                      </a:lnTo>
                      <a:lnTo>
                        <a:pt x="5640" y="694"/>
                      </a:lnTo>
                      <a:close/>
                      <a:moveTo>
                        <a:pt x="10902" y="725"/>
                      </a:moveTo>
                      <a:cubicBezTo>
                        <a:pt x="11122" y="725"/>
                        <a:pt x="11280" y="883"/>
                        <a:pt x="11280" y="1103"/>
                      </a:cubicBezTo>
                      <a:cubicBezTo>
                        <a:pt x="11280" y="1292"/>
                        <a:pt x="11122" y="1450"/>
                        <a:pt x="10902" y="1450"/>
                      </a:cubicBezTo>
                      <a:cubicBezTo>
                        <a:pt x="10712" y="1450"/>
                        <a:pt x="10555" y="1292"/>
                        <a:pt x="10555" y="1103"/>
                      </a:cubicBezTo>
                      <a:cubicBezTo>
                        <a:pt x="10586" y="883"/>
                        <a:pt x="10744" y="725"/>
                        <a:pt x="10902" y="725"/>
                      </a:cubicBezTo>
                      <a:close/>
                      <a:moveTo>
                        <a:pt x="2143" y="5640"/>
                      </a:moveTo>
                      <a:lnTo>
                        <a:pt x="2143" y="6364"/>
                      </a:lnTo>
                      <a:lnTo>
                        <a:pt x="1419" y="6364"/>
                      </a:lnTo>
                      <a:lnTo>
                        <a:pt x="1419" y="5640"/>
                      </a:lnTo>
                      <a:close/>
                      <a:moveTo>
                        <a:pt x="10555" y="5640"/>
                      </a:moveTo>
                      <a:lnTo>
                        <a:pt x="10555" y="6364"/>
                      </a:lnTo>
                      <a:lnTo>
                        <a:pt x="9862" y="6364"/>
                      </a:lnTo>
                      <a:lnTo>
                        <a:pt x="9862" y="5640"/>
                      </a:lnTo>
                      <a:close/>
                      <a:moveTo>
                        <a:pt x="10902" y="0"/>
                      </a:moveTo>
                      <a:cubicBezTo>
                        <a:pt x="10460" y="0"/>
                        <a:pt x="10051" y="252"/>
                        <a:pt x="9925" y="694"/>
                      </a:cubicBezTo>
                      <a:lnTo>
                        <a:pt x="7058" y="694"/>
                      </a:lnTo>
                      <a:lnTo>
                        <a:pt x="7058" y="379"/>
                      </a:lnTo>
                      <a:cubicBezTo>
                        <a:pt x="7058" y="189"/>
                        <a:pt x="6900" y="32"/>
                        <a:pt x="6711" y="32"/>
                      </a:cubicBezTo>
                      <a:lnTo>
                        <a:pt x="5294" y="32"/>
                      </a:lnTo>
                      <a:cubicBezTo>
                        <a:pt x="5073" y="32"/>
                        <a:pt x="4947" y="189"/>
                        <a:pt x="4947" y="379"/>
                      </a:cubicBezTo>
                      <a:lnTo>
                        <a:pt x="4947" y="725"/>
                      </a:lnTo>
                      <a:lnTo>
                        <a:pt x="2049" y="725"/>
                      </a:lnTo>
                      <a:cubicBezTo>
                        <a:pt x="1891" y="347"/>
                        <a:pt x="1513" y="32"/>
                        <a:pt x="1072" y="32"/>
                      </a:cubicBezTo>
                      <a:cubicBezTo>
                        <a:pt x="473" y="32"/>
                        <a:pt x="1" y="505"/>
                        <a:pt x="1" y="1072"/>
                      </a:cubicBezTo>
                      <a:cubicBezTo>
                        <a:pt x="1" y="1670"/>
                        <a:pt x="473" y="2143"/>
                        <a:pt x="1072" y="2143"/>
                      </a:cubicBezTo>
                      <a:cubicBezTo>
                        <a:pt x="1545" y="2143"/>
                        <a:pt x="1923" y="1828"/>
                        <a:pt x="2049" y="1450"/>
                      </a:cubicBezTo>
                      <a:lnTo>
                        <a:pt x="3592" y="1450"/>
                      </a:lnTo>
                      <a:cubicBezTo>
                        <a:pt x="3183" y="1670"/>
                        <a:pt x="2836" y="1985"/>
                        <a:pt x="2521" y="2332"/>
                      </a:cubicBezTo>
                      <a:cubicBezTo>
                        <a:pt x="1891" y="3088"/>
                        <a:pt x="1545" y="4002"/>
                        <a:pt x="1450" y="4978"/>
                      </a:cubicBezTo>
                      <a:lnTo>
                        <a:pt x="1103" y="4978"/>
                      </a:lnTo>
                      <a:cubicBezTo>
                        <a:pt x="914" y="4978"/>
                        <a:pt x="757" y="5136"/>
                        <a:pt x="757" y="5325"/>
                      </a:cubicBezTo>
                      <a:lnTo>
                        <a:pt x="757" y="6742"/>
                      </a:lnTo>
                      <a:cubicBezTo>
                        <a:pt x="757" y="6963"/>
                        <a:pt x="914" y="7121"/>
                        <a:pt x="1103" y="7121"/>
                      </a:cubicBezTo>
                      <a:lnTo>
                        <a:pt x="2521" y="7121"/>
                      </a:lnTo>
                      <a:cubicBezTo>
                        <a:pt x="2742" y="7121"/>
                        <a:pt x="2899" y="6963"/>
                        <a:pt x="2899" y="6742"/>
                      </a:cubicBezTo>
                      <a:lnTo>
                        <a:pt x="2899" y="5325"/>
                      </a:lnTo>
                      <a:cubicBezTo>
                        <a:pt x="2899" y="5136"/>
                        <a:pt x="2742" y="4978"/>
                        <a:pt x="2521" y="4978"/>
                      </a:cubicBezTo>
                      <a:lnTo>
                        <a:pt x="2175" y="4978"/>
                      </a:lnTo>
                      <a:cubicBezTo>
                        <a:pt x="2332" y="3403"/>
                        <a:pt x="3435" y="2017"/>
                        <a:pt x="4979" y="1607"/>
                      </a:cubicBezTo>
                      <a:lnTo>
                        <a:pt x="4979" y="1796"/>
                      </a:lnTo>
                      <a:cubicBezTo>
                        <a:pt x="4979" y="1985"/>
                        <a:pt x="5136" y="2143"/>
                        <a:pt x="5325" y="2143"/>
                      </a:cubicBezTo>
                      <a:lnTo>
                        <a:pt x="6743" y="2143"/>
                      </a:lnTo>
                      <a:cubicBezTo>
                        <a:pt x="6932" y="2143"/>
                        <a:pt x="7089" y="1985"/>
                        <a:pt x="7089" y="1796"/>
                      </a:cubicBezTo>
                      <a:lnTo>
                        <a:pt x="7089" y="1576"/>
                      </a:lnTo>
                      <a:cubicBezTo>
                        <a:pt x="8633" y="1985"/>
                        <a:pt x="9736" y="3371"/>
                        <a:pt x="9893" y="4947"/>
                      </a:cubicBezTo>
                      <a:lnTo>
                        <a:pt x="9547" y="4947"/>
                      </a:lnTo>
                      <a:cubicBezTo>
                        <a:pt x="9358" y="4947"/>
                        <a:pt x="9200" y="5104"/>
                        <a:pt x="9200" y="5293"/>
                      </a:cubicBezTo>
                      <a:lnTo>
                        <a:pt x="9200" y="6711"/>
                      </a:lnTo>
                      <a:cubicBezTo>
                        <a:pt x="9200" y="6932"/>
                        <a:pt x="9358" y="7089"/>
                        <a:pt x="9547" y="7089"/>
                      </a:cubicBezTo>
                      <a:lnTo>
                        <a:pt x="10965" y="7089"/>
                      </a:lnTo>
                      <a:cubicBezTo>
                        <a:pt x="11154" y="7089"/>
                        <a:pt x="11311" y="6932"/>
                        <a:pt x="11311" y="6711"/>
                      </a:cubicBezTo>
                      <a:lnTo>
                        <a:pt x="11311" y="5293"/>
                      </a:lnTo>
                      <a:cubicBezTo>
                        <a:pt x="11311" y="5104"/>
                        <a:pt x="11154" y="4947"/>
                        <a:pt x="10965" y="4947"/>
                      </a:cubicBezTo>
                      <a:lnTo>
                        <a:pt x="10618" y="4947"/>
                      </a:lnTo>
                      <a:cubicBezTo>
                        <a:pt x="10523" y="4002"/>
                        <a:pt x="10177" y="3056"/>
                        <a:pt x="9547" y="2300"/>
                      </a:cubicBezTo>
                      <a:cubicBezTo>
                        <a:pt x="9232" y="1954"/>
                        <a:pt x="8885" y="1639"/>
                        <a:pt x="8476" y="1418"/>
                      </a:cubicBezTo>
                      <a:lnTo>
                        <a:pt x="10019" y="1418"/>
                      </a:lnTo>
                      <a:cubicBezTo>
                        <a:pt x="10082" y="1828"/>
                        <a:pt x="10492" y="2111"/>
                        <a:pt x="10902" y="2111"/>
                      </a:cubicBezTo>
                      <a:cubicBezTo>
                        <a:pt x="11500" y="2111"/>
                        <a:pt x="11973" y="1639"/>
                        <a:pt x="11973" y="1040"/>
                      </a:cubicBezTo>
                      <a:cubicBezTo>
                        <a:pt x="11973" y="473"/>
                        <a:pt x="11500" y="0"/>
                        <a:pt x="109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5" name="Google Shape;465;p46"/>
              <p:cNvGrpSpPr/>
              <p:nvPr/>
            </p:nvGrpSpPr>
            <p:grpSpPr>
              <a:xfrm>
                <a:off x="7652697" y="1116361"/>
                <a:ext cx="331821" cy="332705"/>
                <a:chOff x="-48633950" y="1972600"/>
                <a:chExt cx="300100" cy="300900"/>
              </a:xfrm>
            </p:grpSpPr>
            <p:sp>
              <p:nvSpPr>
                <p:cNvPr id="466" name="Google Shape;466;p46"/>
                <p:cNvSpPr/>
                <p:nvPr/>
              </p:nvSpPr>
              <p:spPr>
                <a:xfrm>
                  <a:off x="-48633950" y="1972600"/>
                  <a:ext cx="300100" cy="300900"/>
                </a:xfrm>
                <a:custGeom>
                  <a:rect b="b" l="l" r="r" t="t"/>
                  <a:pathLst>
                    <a:path extrusionOk="0" h="12036" w="12004">
                      <a:moveTo>
                        <a:pt x="1418" y="756"/>
                      </a:moveTo>
                      <a:lnTo>
                        <a:pt x="1418" y="1481"/>
                      </a:lnTo>
                      <a:lnTo>
                        <a:pt x="693" y="1481"/>
                      </a:lnTo>
                      <a:lnTo>
                        <a:pt x="693" y="756"/>
                      </a:lnTo>
                      <a:close/>
                      <a:moveTo>
                        <a:pt x="11310" y="756"/>
                      </a:moveTo>
                      <a:lnTo>
                        <a:pt x="11310" y="1481"/>
                      </a:lnTo>
                      <a:lnTo>
                        <a:pt x="10586" y="1481"/>
                      </a:lnTo>
                      <a:lnTo>
                        <a:pt x="10586" y="756"/>
                      </a:lnTo>
                      <a:close/>
                      <a:moveTo>
                        <a:pt x="9893" y="1418"/>
                      </a:moveTo>
                      <a:lnTo>
                        <a:pt x="9893" y="1796"/>
                      </a:lnTo>
                      <a:cubicBezTo>
                        <a:pt x="9893" y="1985"/>
                        <a:pt x="10050" y="2143"/>
                        <a:pt x="10239" y="2143"/>
                      </a:cubicBezTo>
                      <a:lnTo>
                        <a:pt x="10586" y="2143"/>
                      </a:lnTo>
                      <a:lnTo>
                        <a:pt x="10586" y="5293"/>
                      </a:lnTo>
                      <a:cubicBezTo>
                        <a:pt x="10365" y="5104"/>
                        <a:pt x="10050" y="4915"/>
                        <a:pt x="9672" y="4663"/>
                      </a:cubicBezTo>
                      <a:cubicBezTo>
                        <a:pt x="8822" y="4159"/>
                        <a:pt x="7530" y="3560"/>
                        <a:pt x="6018" y="3560"/>
                      </a:cubicBezTo>
                      <a:cubicBezTo>
                        <a:pt x="4537" y="3560"/>
                        <a:pt x="3214" y="4159"/>
                        <a:pt x="2363" y="4663"/>
                      </a:cubicBezTo>
                      <a:cubicBezTo>
                        <a:pt x="2017" y="4852"/>
                        <a:pt x="1701" y="5104"/>
                        <a:pt x="1449" y="5293"/>
                      </a:cubicBezTo>
                      <a:lnTo>
                        <a:pt x="1449" y="2143"/>
                      </a:lnTo>
                      <a:lnTo>
                        <a:pt x="1764" y="2143"/>
                      </a:lnTo>
                      <a:cubicBezTo>
                        <a:pt x="1954" y="2143"/>
                        <a:pt x="2111" y="1985"/>
                        <a:pt x="2111" y="1796"/>
                      </a:cubicBezTo>
                      <a:lnTo>
                        <a:pt x="2111" y="1418"/>
                      </a:lnTo>
                      <a:close/>
                      <a:moveTo>
                        <a:pt x="8065" y="4695"/>
                      </a:moveTo>
                      <a:cubicBezTo>
                        <a:pt x="8538" y="4915"/>
                        <a:pt x="8979" y="5104"/>
                        <a:pt x="9326" y="5293"/>
                      </a:cubicBezTo>
                      <a:cubicBezTo>
                        <a:pt x="9798" y="5577"/>
                        <a:pt x="10208" y="5860"/>
                        <a:pt x="10428" y="6049"/>
                      </a:cubicBezTo>
                      <a:cubicBezTo>
                        <a:pt x="10208" y="6238"/>
                        <a:pt x="9798" y="6522"/>
                        <a:pt x="9326" y="6805"/>
                      </a:cubicBezTo>
                      <a:cubicBezTo>
                        <a:pt x="8979" y="6994"/>
                        <a:pt x="8570" y="7215"/>
                        <a:pt x="8065" y="7372"/>
                      </a:cubicBezTo>
                      <a:cubicBezTo>
                        <a:pt x="8349" y="6994"/>
                        <a:pt x="8475" y="6522"/>
                        <a:pt x="8475" y="6049"/>
                      </a:cubicBezTo>
                      <a:cubicBezTo>
                        <a:pt x="8475" y="5514"/>
                        <a:pt x="8318" y="5104"/>
                        <a:pt x="8065" y="4695"/>
                      </a:cubicBezTo>
                      <a:close/>
                      <a:moveTo>
                        <a:pt x="3970" y="4726"/>
                      </a:moveTo>
                      <a:cubicBezTo>
                        <a:pt x="3718" y="5136"/>
                        <a:pt x="3592" y="5608"/>
                        <a:pt x="3592" y="6081"/>
                      </a:cubicBezTo>
                      <a:cubicBezTo>
                        <a:pt x="3529" y="6553"/>
                        <a:pt x="3686" y="7026"/>
                        <a:pt x="3970" y="7435"/>
                      </a:cubicBezTo>
                      <a:cubicBezTo>
                        <a:pt x="3497" y="7215"/>
                        <a:pt x="3056" y="7026"/>
                        <a:pt x="2710" y="6837"/>
                      </a:cubicBezTo>
                      <a:cubicBezTo>
                        <a:pt x="2237" y="6553"/>
                        <a:pt x="1859" y="6270"/>
                        <a:pt x="1607" y="6081"/>
                      </a:cubicBezTo>
                      <a:cubicBezTo>
                        <a:pt x="1859" y="5892"/>
                        <a:pt x="2237" y="5608"/>
                        <a:pt x="2710" y="5325"/>
                      </a:cubicBezTo>
                      <a:cubicBezTo>
                        <a:pt x="3056" y="5136"/>
                        <a:pt x="3466" y="4915"/>
                        <a:pt x="3970" y="4726"/>
                      </a:cubicBezTo>
                      <a:close/>
                      <a:moveTo>
                        <a:pt x="6018" y="4285"/>
                      </a:moveTo>
                      <a:cubicBezTo>
                        <a:pt x="6994" y="4285"/>
                        <a:pt x="7782" y="5073"/>
                        <a:pt x="7782" y="6049"/>
                      </a:cubicBezTo>
                      <a:cubicBezTo>
                        <a:pt x="7782" y="7026"/>
                        <a:pt x="6994" y="7814"/>
                        <a:pt x="6018" y="7814"/>
                      </a:cubicBezTo>
                      <a:cubicBezTo>
                        <a:pt x="5041" y="7814"/>
                        <a:pt x="4253" y="7026"/>
                        <a:pt x="4253" y="6049"/>
                      </a:cubicBezTo>
                      <a:cubicBezTo>
                        <a:pt x="4253" y="5073"/>
                        <a:pt x="5041" y="4285"/>
                        <a:pt x="6018" y="4285"/>
                      </a:cubicBezTo>
                      <a:close/>
                      <a:moveTo>
                        <a:pt x="10554" y="6805"/>
                      </a:moveTo>
                      <a:lnTo>
                        <a:pt x="10554" y="9956"/>
                      </a:lnTo>
                      <a:lnTo>
                        <a:pt x="10239" y="9956"/>
                      </a:lnTo>
                      <a:cubicBezTo>
                        <a:pt x="10050" y="9956"/>
                        <a:pt x="9893" y="10113"/>
                        <a:pt x="9893" y="10302"/>
                      </a:cubicBezTo>
                      <a:lnTo>
                        <a:pt x="9893" y="10649"/>
                      </a:lnTo>
                      <a:lnTo>
                        <a:pt x="2143" y="10649"/>
                      </a:lnTo>
                      <a:lnTo>
                        <a:pt x="2143" y="10302"/>
                      </a:lnTo>
                      <a:cubicBezTo>
                        <a:pt x="2143" y="10113"/>
                        <a:pt x="1985" y="9956"/>
                        <a:pt x="1764" y="9956"/>
                      </a:cubicBezTo>
                      <a:lnTo>
                        <a:pt x="1418" y="9956"/>
                      </a:lnTo>
                      <a:lnTo>
                        <a:pt x="1418" y="6805"/>
                      </a:lnTo>
                      <a:cubicBezTo>
                        <a:pt x="1670" y="6994"/>
                        <a:pt x="1985" y="7183"/>
                        <a:pt x="2332" y="7435"/>
                      </a:cubicBezTo>
                      <a:cubicBezTo>
                        <a:pt x="3182" y="7940"/>
                        <a:pt x="4505" y="8538"/>
                        <a:pt x="5986" y="8538"/>
                      </a:cubicBezTo>
                      <a:cubicBezTo>
                        <a:pt x="7498" y="8538"/>
                        <a:pt x="8790" y="7940"/>
                        <a:pt x="9641" y="7435"/>
                      </a:cubicBezTo>
                      <a:cubicBezTo>
                        <a:pt x="10019" y="7215"/>
                        <a:pt x="10334" y="6994"/>
                        <a:pt x="10554" y="6805"/>
                      </a:cubicBezTo>
                      <a:close/>
                      <a:moveTo>
                        <a:pt x="1418" y="10617"/>
                      </a:moveTo>
                      <a:lnTo>
                        <a:pt x="1418" y="11311"/>
                      </a:lnTo>
                      <a:lnTo>
                        <a:pt x="693" y="11311"/>
                      </a:lnTo>
                      <a:lnTo>
                        <a:pt x="693" y="10617"/>
                      </a:lnTo>
                      <a:close/>
                      <a:moveTo>
                        <a:pt x="11310" y="10617"/>
                      </a:moveTo>
                      <a:lnTo>
                        <a:pt x="11310" y="11311"/>
                      </a:lnTo>
                      <a:lnTo>
                        <a:pt x="10586" y="11311"/>
                      </a:lnTo>
                      <a:lnTo>
                        <a:pt x="10586" y="10617"/>
                      </a:lnTo>
                      <a:close/>
                      <a:moveTo>
                        <a:pt x="347" y="0"/>
                      </a:moveTo>
                      <a:cubicBezTo>
                        <a:pt x="158" y="0"/>
                        <a:pt x="0" y="189"/>
                        <a:pt x="0" y="378"/>
                      </a:cubicBezTo>
                      <a:lnTo>
                        <a:pt x="0" y="1796"/>
                      </a:lnTo>
                      <a:cubicBezTo>
                        <a:pt x="0" y="1985"/>
                        <a:pt x="158" y="2143"/>
                        <a:pt x="347" y="2143"/>
                      </a:cubicBezTo>
                      <a:lnTo>
                        <a:pt x="693" y="2143"/>
                      </a:lnTo>
                      <a:lnTo>
                        <a:pt x="693" y="9893"/>
                      </a:lnTo>
                      <a:lnTo>
                        <a:pt x="347" y="9893"/>
                      </a:lnTo>
                      <a:cubicBezTo>
                        <a:pt x="158" y="9893"/>
                        <a:pt x="0" y="10050"/>
                        <a:pt x="0" y="10239"/>
                      </a:cubicBezTo>
                      <a:lnTo>
                        <a:pt x="0" y="11657"/>
                      </a:lnTo>
                      <a:cubicBezTo>
                        <a:pt x="0" y="11878"/>
                        <a:pt x="158" y="12035"/>
                        <a:pt x="347" y="12035"/>
                      </a:cubicBezTo>
                      <a:lnTo>
                        <a:pt x="1764" y="12035"/>
                      </a:lnTo>
                      <a:cubicBezTo>
                        <a:pt x="1954" y="12035"/>
                        <a:pt x="2111" y="11878"/>
                        <a:pt x="2111" y="11657"/>
                      </a:cubicBezTo>
                      <a:lnTo>
                        <a:pt x="2111" y="11311"/>
                      </a:lnTo>
                      <a:lnTo>
                        <a:pt x="9893" y="11311"/>
                      </a:lnTo>
                      <a:lnTo>
                        <a:pt x="9893" y="11657"/>
                      </a:lnTo>
                      <a:cubicBezTo>
                        <a:pt x="9893" y="11878"/>
                        <a:pt x="10050" y="12035"/>
                        <a:pt x="10239" y="12035"/>
                      </a:cubicBezTo>
                      <a:lnTo>
                        <a:pt x="11657" y="12035"/>
                      </a:lnTo>
                      <a:cubicBezTo>
                        <a:pt x="11846" y="12035"/>
                        <a:pt x="12004" y="11878"/>
                        <a:pt x="12004" y="11657"/>
                      </a:cubicBezTo>
                      <a:lnTo>
                        <a:pt x="12004" y="10239"/>
                      </a:lnTo>
                      <a:cubicBezTo>
                        <a:pt x="12004" y="10050"/>
                        <a:pt x="11846" y="9893"/>
                        <a:pt x="11657" y="9893"/>
                      </a:cubicBezTo>
                      <a:lnTo>
                        <a:pt x="11310" y="9893"/>
                      </a:lnTo>
                      <a:lnTo>
                        <a:pt x="11310" y="2143"/>
                      </a:lnTo>
                      <a:lnTo>
                        <a:pt x="11657" y="2143"/>
                      </a:lnTo>
                      <a:cubicBezTo>
                        <a:pt x="11846" y="2143"/>
                        <a:pt x="12004" y="1985"/>
                        <a:pt x="12004" y="1796"/>
                      </a:cubicBezTo>
                      <a:lnTo>
                        <a:pt x="12004" y="378"/>
                      </a:lnTo>
                      <a:cubicBezTo>
                        <a:pt x="12004" y="189"/>
                        <a:pt x="11846" y="0"/>
                        <a:pt x="11657" y="0"/>
                      </a:cubicBezTo>
                      <a:lnTo>
                        <a:pt x="10239" y="0"/>
                      </a:lnTo>
                      <a:cubicBezTo>
                        <a:pt x="10050" y="0"/>
                        <a:pt x="9893" y="189"/>
                        <a:pt x="9893" y="378"/>
                      </a:cubicBezTo>
                      <a:lnTo>
                        <a:pt x="9893" y="725"/>
                      </a:lnTo>
                      <a:lnTo>
                        <a:pt x="2111" y="725"/>
                      </a:lnTo>
                      <a:lnTo>
                        <a:pt x="2111" y="378"/>
                      </a:lnTo>
                      <a:cubicBezTo>
                        <a:pt x="2111" y="189"/>
                        <a:pt x="1954" y="0"/>
                        <a:pt x="176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" name="Google Shape;467;p46"/>
                <p:cNvSpPr/>
                <p:nvPr/>
              </p:nvSpPr>
              <p:spPr>
                <a:xfrm>
                  <a:off x="-48509525" y="2097050"/>
                  <a:ext cx="52800" cy="52775"/>
                </a:xfrm>
                <a:custGeom>
                  <a:rect b="b" l="l" r="r" t="t"/>
                  <a:pathLst>
                    <a:path extrusionOk="0" h="2111" w="2112">
                      <a:moveTo>
                        <a:pt x="1041" y="725"/>
                      </a:moveTo>
                      <a:cubicBezTo>
                        <a:pt x="1230" y="725"/>
                        <a:pt x="1387" y="882"/>
                        <a:pt x="1387" y="1071"/>
                      </a:cubicBezTo>
                      <a:cubicBezTo>
                        <a:pt x="1387" y="1260"/>
                        <a:pt x="1230" y="1418"/>
                        <a:pt x="1041" y="1418"/>
                      </a:cubicBezTo>
                      <a:cubicBezTo>
                        <a:pt x="852" y="1418"/>
                        <a:pt x="694" y="1260"/>
                        <a:pt x="694" y="1071"/>
                      </a:cubicBezTo>
                      <a:cubicBezTo>
                        <a:pt x="694" y="882"/>
                        <a:pt x="852" y="725"/>
                        <a:pt x="1041" y="725"/>
                      </a:cubicBezTo>
                      <a:close/>
                      <a:moveTo>
                        <a:pt x="1041" y="0"/>
                      </a:moveTo>
                      <a:cubicBezTo>
                        <a:pt x="442" y="0"/>
                        <a:pt x="1" y="473"/>
                        <a:pt x="1" y="1071"/>
                      </a:cubicBezTo>
                      <a:cubicBezTo>
                        <a:pt x="1" y="1670"/>
                        <a:pt x="442" y="2111"/>
                        <a:pt x="1041" y="2111"/>
                      </a:cubicBezTo>
                      <a:cubicBezTo>
                        <a:pt x="1639" y="2111"/>
                        <a:pt x="2112" y="1670"/>
                        <a:pt x="2112" y="1071"/>
                      </a:cubicBezTo>
                      <a:cubicBezTo>
                        <a:pt x="2112" y="473"/>
                        <a:pt x="1639" y="0"/>
                        <a:pt x="10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8" name="Google Shape;468;p46"/>
              <p:cNvGrpSpPr/>
              <p:nvPr/>
            </p:nvGrpSpPr>
            <p:grpSpPr>
              <a:xfrm>
                <a:off x="5719842" y="3049456"/>
                <a:ext cx="332705" cy="332677"/>
                <a:chOff x="-44914800" y="2342000"/>
                <a:chExt cx="300900" cy="300875"/>
              </a:xfrm>
            </p:grpSpPr>
            <p:sp>
              <p:nvSpPr>
                <p:cNvPr id="469" name="Google Shape;469;p46"/>
                <p:cNvSpPr/>
                <p:nvPr/>
              </p:nvSpPr>
              <p:spPr>
                <a:xfrm>
                  <a:off x="-44914800" y="2342000"/>
                  <a:ext cx="300900" cy="300875"/>
                </a:xfrm>
                <a:custGeom>
                  <a:rect b="b" l="l" r="r" t="t"/>
                  <a:pathLst>
                    <a:path extrusionOk="0" h="12035" w="12036">
                      <a:moveTo>
                        <a:pt x="1450" y="725"/>
                      </a:moveTo>
                      <a:lnTo>
                        <a:pt x="1450" y="1418"/>
                      </a:lnTo>
                      <a:lnTo>
                        <a:pt x="725" y="1418"/>
                      </a:lnTo>
                      <a:lnTo>
                        <a:pt x="725" y="725"/>
                      </a:lnTo>
                      <a:close/>
                      <a:moveTo>
                        <a:pt x="11311" y="725"/>
                      </a:moveTo>
                      <a:lnTo>
                        <a:pt x="11311" y="1418"/>
                      </a:lnTo>
                      <a:lnTo>
                        <a:pt x="10618" y="1418"/>
                      </a:lnTo>
                      <a:lnTo>
                        <a:pt x="10618" y="725"/>
                      </a:lnTo>
                      <a:close/>
                      <a:moveTo>
                        <a:pt x="9893" y="1418"/>
                      </a:moveTo>
                      <a:lnTo>
                        <a:pt x="9893" y="1796"/>
                      </a:lnTo>
                      <a:cubicBezTo>
                        <a:pt x="9893" y="1985"/>
                        <a:pt x="10051" y="2142"/>
                        <a:pt x="10240" y="2142"/>
                      </a:cubicBezTo>
                      <a:lnTo>
                        <a:pt x="10618" y="2142"/>
                      </a:lnTo>
                      <a:lnTo>
                        <a:pt x="10618" y="9893"/>
                      </a:lnTo>
                      <a:lnTo>
                        <a:pt x="10240" y="9893"/>
                      </a:lnTo>
                      <a:cubicBezTo>
                        <a:pt x="10051" y="9893"/>
                        <a:pt x="9893" y="10050"/>
                        <a:pt x="9893" y="10239"/>
                      </a:cubicBezTo>
                      <a:lnTo>
                        <a:pt x="9893" y="10617"/>
                      </a:lnTo>
                      <a:lnTo>
                        <a:pt x="2143" y="10617"/>
                      </a:lnTo>
                      <a:lnTo>
                        <a:pt x="2143" y="10239"/>
                      </a:lnTo>
                      <a:cubicBezTo>
                        <a:pt x="2143" y="10050"/>
                        <a:pt x="1985" y="9893"/>
                        <a:pt x="1796" y="9893"/>
                      </a:cubicBezTo>
                      <a:lnTo>
                        <a:pt x="1450" y="9893"/>
                      </a:lnTo>
                      <a:lnTo>
                        <a:pt x="1450" y="2142"/>
                      </a:lnTo>
                      <a:lnTo>
                        <a:pt x="1796" y="2142"/>
                      </a:lnTo>
                      <a:cubicBezTo>
                        <a:pt x="1985" y="2142"/>
                        <a:pt x="2143" y="1985"/>
                        <a:pt x="2143" y="1796"/>
                      </a:cubicBezTo>
                      <a:lnTo>
                        <a:pt x="2143" y="1418"/>
                      </a:lnTo>
                      <a:close/>
                      <a:moveTo>
                        <a:pt x="1418" y="10617"/>
                      </a:moveTo>
                      <a:lnTo>
                        <a:pt x="1418" y="11310"/>
                      </a:lnTo>
                      <a:lnTo>
                        <a:pt x="725" y="11310"/>
                      </a:lnTo>
                      <a:lnTo>
                        <a:pt x="725" y="10617"/>
                      </a:lnTo>
                      <a:close/>
                      <a:moveTo>
                        <a:pt x="11311" y="10617"/>
                      </a:moveTo>
                      <a:lnTo>
                        <a:pt x="11311" y="11310"/>
                      </a:lnTo>
                      <a:lnTo>
                        <a:pt x="10618" y="11310"/>
                      </a:lnTo>
                      <a:lnTo>
                        <a:pt x="10618" y="10617"/>
                      </a:lnTo>
                      <a:close/>
                      <a:moveTo>
                        <a:pt x="379" y="0"/>
                      </a:moveTo>
                      <a:cubicBezTo>
                        <a:pt x="158" y="0"/>
                        <a:pt x="1" y="158"/>
                        <a:pt x="1" y="378"/>
                      </a:cubicBezTo>
                      <a:lnTo>
                        <a:pt x="1" y="1764"/>
                      </a:lnTo>
                      <a:cubicBezTo>
                        <a:pt x="1" y="1985"/>
                        <a:pt x="158" y="2142"/>
                        <a:pt x="379" y="2142"/>
                      </a:cubicBezTo>
                      <a:lnTo>
                        <a:pt x="725" y="2142"/>
                      </a:lnTo>
                      <a:lnTo>
                        <a:pt x="725" y="9893"/>
                      </a:lnTo>
                      <a:lnTo>
                        <a:pt x="379" y="9893"/>
                      </a:lnTo>
                      <a:cubicBezTo>
                        <a:pt x="158" y="9893"/>
                        <a:pt x="1" y="10050"/>
                        <a:pt x="1" y="10239"/>
                      </a:cubicBezTo>
                      <a:lnTo>
                        <a:pt x="1" y="11657"/>
                      </a:lnTo>
                      <a:cubicBezTo>
                        <a:pt x="1" y="11877"/>
                        <a:pt x="158" y="12035"/>
                        <a:pt x="379" y="12035"/>
                      </a:cubicBezTo>
                      <a:lnTo>
                        <a:pt x="1796" y="12035"/>
                      </a:lnTo>
                      <a:cubicBezTo>
                        <a:pt x="1985" y="12035"/>
                        <a:pt x="2143" y="11877"/>
                        <a:pt x="2143" y="11657"/>
                      </a:cubicBezTo>
                      <a:lnTo>
                        <a:pt x="2143" y="11310"/>
                      </a:lnTo>
                      <a:lnTo>
                        <a:pt x="9893" y="11310"/>
                      </a:lnTo>
                      <a:lnTo>
                        <a:pt x="9893" y="11657"/>
                      </a:lnTo>
                      <a:cubicBezTo>
                        <a:pt x="9893" y="11877"/>
                        <a:pt x="10051" y="12035"/>
                        <a:pt x="10240" y="12035"/>
                      </a:cubicBezTo>
                      <a:lnTo>
                        <a:pt x="11657" y="12035"/>
                      </a:lnTo>
                      <a:cubicBezTo>
                        <a:pt x="11878" y="12035"/>
                        <a:pt x="12036" y="11877"/>
                        <a:pt x="12036" y="11657"/>
                      </a:cubicBezTo>
                      <a:lnTo>
                        <a:pt x="12036" y="10239"/>
                      </a:lnTo>
                      <a:cubicBezTo>
                        <a:pt x="12036" y="10050"/>
                        <a:pt x="11878" y="9893"/>
                        <a:pt x="11657" y="9893"/>
                      </a:cubicBezTo>
                      <a:lnTo>
                        <a:pt x="11311" y="9893"/>
                      </a:lnTo>
                      <a:lnTo>
                        <a:pt x="11311" y="2142"/>
                      </a:lnTo>
                      <a:lnTo>
                        <a:pt x="11657" y="2142"/>
                      </a:lnTo>
                      <a:cubicBezTo>
                        <a:pt x="11878" y="2142"/>
                        <a:pt x="12036" y="1985"/>
                        <a:pt x="12036" y="1764"/>
                      </a:cubicBezTo>
                      <a:lnTo>
                        <a:pt x="12036" y="378"/>
                      </a:lnTo>
                      <a:cubicBezTo>
                        <a:pt x="12036" y="158"/>
                        <a:pt x="11878" y="0"/>
                        <a:pt x="11657" y="0"/>
                      </a:cubicBezTo>
                      <a:lnTo>
                        <a:pt x="10240" y="0"/>
                      </a:lnTo>
                      <a:cubicBezTo>
                        <a:pt x="10051" y="0"/>
                        <a:pt x="9893" y="158"/>
                        <a:pt x="9893" y="378"/>
                      </a:cubicBezTo>
                      <a:lnTo>
                        <a:pt x="9893" y="725"/>
                      </a:lnTo>
                      <a:lnTo>
                        <a:pt x="2143" y="725"/>
                      </a:lnTo>
                      <a:lnTo>
                        <a:pt x="2143" y="378"/>
                      </a:lnTo>
                      <a:cubicBezTo>
                        <a:pt x="2143" y="158"/>
                        <a:pt x="1985" y="0"/>
                        <a:pt x="179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" name="Google Shape;470;p46"/>
                <p:cNvSpPr/>
                <p:nvPr/>
              </p:nvSpPr>
              <p:spPr>
                <a:xfrm>
                  <a:off x="-44860450" y="2412875"/>
                  <a:ext cx="193000" cy="159125"/>
                </a:xfrm>
                <a:custGeom>
                  <a:rect b="b" l="l" r="r" t="t"/>
                  <a:pathLst>
                    <a:path extrusionOk="0" h="6365" w="7720">
                      <a:moveTo>
                        <a:pt x="7026" y="694"/>
                      </a:moveTo>
                      <a:lnTo>
                        <a:pt x="7026" y="725"/>
                      </a:lnTo>
                      <a:lnTo>
                        <a:pt x="7026" y="5136"/>
                      </a:lnTo>
                      <a:lnTo>
                        <a:pt x="5514" y="3624"/>
                      </a:lnTo>
                      <a:cubicBezTo>
                        <a:pt x="5451" y="3561"/>
                        <a:pt x="5356" y="3498"/>
                        <a:pt x="5262" y="3498"/>
                      </a:cubicBezTo>
                      <a:cubicBezTo>
                        <a:pt x="5167" y="3498"/>
                        <a:pt x="5041" y="3561"/>
                        <a:pt x="5010" y="3624"/>
                      </a:cubicBezTo>
                      <a:lnTo>
                        <a:pt x="3907" y="4821"/>
                      </a:lnTo>
                      <a:lnTo>
                        <a:pt x="2678" y="3592"/>
                      </a:lnTo>
                      <a:cubicBezTo>
                        <a:pt x="2615" y="3529"/>
                        <a:pt x="2529" y="3498"/>
                        <a:pt x="2438" y="3498"/>
                      </a:cubicBezTo>
                      <a:cubicBezTo>
                        <a:pt x="2348" y="3498"/>
                        <a:pt x="2253" y="3529"/>
                        <a:pt x="2174" y="3592"/>
                      </a:cubicBezTo>
                      <a:lnTo>
                        <a:pt x="662" y="5104"/>
                      </a:lnTo>
                      <a:lnTo>
                        <a:pt x="662" y="694"/>
                      </a:lnTo>
                      <a:close/>
                      <a:moveTo>
                        <a:pt x="2458" y="4380"/>
                      </a:moveTo>
                      <a:lnTo>
                        <a:pt x="3718" y="5640"/>
                      </a:lnTo>
                      <a:lnTo>
                        <a:pt x="1198" y="5640"/>
                      </a:lnTo>
                      <a:lnTo>
                        <a:pt x="2458" y="4380"/>
                      </a:lnTo>
                      <a:close/>
                      <a:moveTo>
                        <a:pt x="5293" y="4411"/>
                      </a:moveTo>
                      <a:lnTo>
                        <a:pt x="6554" y="5671"/>
                      </a:lnTo>
                      <a:lnTo>
                        <a:pt x="4695" y="5671"/>
                      </a:lnTo>
                      <a:lnTo>
                        <a:pt x="4695" y="5640"/>
                      </a:lnTo>
                      <a:lnTo>
                        <a:pt x="4411" y="5356"/>
                      </a:lnTo>
                      <a:lnTo>
                        <a:pt x="5293" y="4411"/>
                      </a:lnTo>
                      <a:close/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lnTo>
                        <a:pt x="0" y="5986"/>
                      </a:lnTo>
                      <a:cubicBezTo>
                        <a:pt x="0" y="6207"/>
                        <a:pt x="158" y="6365"/>
                        <a:pt x="347" y="6365"/>
                      </a:cubicBezTo>
                      <a:lnTo>
                        <a:pt x="7373" y="6365"/>
                      </a:lnTo>
                      <a:cubicBezTo>
                        <a:pt x="7562" y="6365"/>
                        <a:pt x="7719" y="6207"/>
                        <a:pt x="7719" y="5986"/>
                      </a:cubicBezTo>
                      <a:lnTo>
                        <a:pt x="7719" y="379"/>
                      </a:lnTo>
                      <a:cubicBezTo>
                        <a:pt x="7719" y="158"/>
                        <a:pt x="7562" y="1"/>
                        <a:pt x="73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" name="Google Shape;471;p46"/>
                <p:cNvSpPr/>
                <p:nvPr/>
              </p:nvSpPr>
              <p:spPr>
                <a:xfrm>
                  <a:off x="-44791150" y="2439650"/>
                  <a:ext cx="52800" cy="53600"/>
                </a:xfrm>
                <a:custGeom>
                  <a:rect b="b" l="l" r="r" t="t"/>
                  <a:pathLst>
                    <a:path extrusionOk="0" h="2144" w="2112">
                      <a:moveTo>
                        <a:pt x="1041" y="725"/>
                      </a:moveTo>
                      <a:cubicBezTo>
                        <a:pt x="1261" y="725"/>
                        <a:pt x="1419" y="883"/>
                        <a:pt x="1419" y="1072"/>
                      </a:cubicBezTo>
                      <a:cubicBezTo>
                        <a:pt x="1419" y="1261"/>
                        <a:pt x="1261" y="1418"/>
                        <a:pt x="1041" y="1418"/>
                      </a:cubicBezTo>
                      <a:cubicBezTo>
                        <a:pt x="852" y="1418"/>
                        <a:pt x="694" y="1261"/>
                        <a:pt x="694" y="1072"/>
                      </a:cubicBezTo>
                      <a:cubicBezTo>
                        <a:pt x="694" y="883"/>
                        <a:pt x="852" y="725"/>
                        <a:pt x="1041" y="725"/>
                      </a:cubicBezTo>
                      <a:close/>
                      <a:moveTo>
                        <a:pt x="1041" y="1"/>
                      </a:moveTo>
                      <a:cubicBezTo>
                        <a:pt x="473" y="1"/>
                        <a:pt x="1" y="473"/>
                        <a:pt x="1" y="1072"/>
                      </a:cubicBezTo>
                      <a:cubicBezTo>
                        <a:pt x="32" y="1670"/>
                        <a:pt x="505" y="2143"/>
                        <a:pt x="1041" y="2143"/>
                      </a:cubicBezTo>
                      <a:cubicBezTo>
                        <a:pt x="1639" y="2143"/>
                        <a:pt x="2112" y="1670"/>
                        <a:pt x="2112" y="1072"/>
                      </a:cubicBezTo>
                      <a:cubicBezTo>
                        <a:pt x="2112" y="473"/>
                        <a:pt x="1639" y="1"/>
                        <a:pt x="104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72" name="Google Shape;472;p46"/>
              <p:cNvSpPr/>
              <p:nvPr/>
            </p:nvSpPr>
            <p:spPr>
              <a:xfrm>
                <a:off x="3787442" y="3050304"/>
                <a:ext cx="332705" cy="331821"/>
              </a:xfrm>
              <a:custGeom>
                <a:rect b="b" l="l" r="r" t="t"/>
                <a:pathLst>
                  <a:path extrusionOk="0" h="12004" w="12036">
                    <a:moveTo>
                      <a:pt x="1450" y="693"/>
                    </a:moveTo>
                    <a:lnTo>
                      <a:pt x="1450" y="1418"/>
                    </a:lnTo>
                    <a:lnTo>
                      <a:pt x="756" y="1418"/>
                    </a:lnTo>
                    <a:lnTo>
                      <a:pt x="756" y="693"/>
                    </a:lnTo>
                    <a:close/>
                    <a:moveTo>
                      <a:pt x="11342" y="693"/>
                    </a:moveTo>
                    <a:lnTo>
                      <a:pt x="11342" y="1418"/>
                    </a:lnTo>
                    <a:lnTo>
                      <a:pt x="10618" y="1418"/>
                    </a:lnTo>
                    <a:lnTo>
                      <a:pt x="10618" y="693"/>
                    </a:lnTo>
                    <a:close/>
                    <a:moveTo>
                      <a:pt x="6049" y="4191"/>
                    </a:moveTo>
                    <a:cubicBezTo>
                      <a:pt x="6270" y="4191"/>
                      <a:pt x="6427" y="4380"/>
                      <a:pt x="6427" y="4569"/>
                    </a:cubicBezTo>
                    <a:cubicBezTo>
                      <a:pt x="6427" y="4758"/>
                      <a:pt x="6270" y="4915"/>
                      <a:pt x="6049" y="4915"/>
                    </a:cubicBezTo>
                    <a:cubicBezTo>
                      <a:pt x="5860" y="4915"/>
                      <a:pt x="5703" y="4758"/>
                      <a:pt x="5703" y="4569"/>
                    </a:cubicBezTo>
                    <a:cubicBezTo>
                      <a:pt x="5703" y="4380"/>
                      <a:pt x="5860" y="4191"/>
                      <a:pt x="6049" y="4191"/>
                    </a:cubicBezTo>
                    <a:close/>
                    <a:moveTo>
                      <a:pt x="6081" y="1040"/>
                    </a:moveTo>
                    <a:cubicBezTo>
                      <a:pt x="6144" y="1166"/>
                      <a:pt x="8381" y="5167"/>
                      <a:pt x="8475" y="5262"/>
                    </a:cubicBezTo>
                    <a:lnTo>
                      <a:pt x="7278" y="7026"/>
                    </a:lnTo>
                    <a:lnTo>
                      <a:pt x="6427" y="7026"/>
                    </a:lnTo>
                    <a:lnTo>
                      <a:pt x="6427" y="5577"/>
                    </a:lnTo>
                    <a:cubicBezTo>
                      <a:pt x="6805" y="5419"/>
                      <a:pt x="7120" y="5041"/>
                      <a:pt x="7120" y="4600"/>
                    </a:cubicBezTo>
                    <a:cubicBezTo>
                      <a:pt x="7120" y="4001"/>
                      <a:pt x="6648" y="3529"/>
                      <a:pt x="6081" y="3529"/>
                    </a:cubicBezTo>
                    <a:cubicBezTo>
                      <a:pt x="5482" y="3529"/>
                      <a:pt x="5010" y="4001"/>
                      <a:pt x="5010" y="4600"/>
                    </a:cubicBezTo>
                    <a:cubicBezTo>
                      <a:pt x="5010" y="5073"/>
                      <a:pt x="5293" y="5451"/>
                      <a:pt x="5703" y="5577"/>
                    </a:cubicBezTo>
                    <a:lnTo>
                      <a:pt x="5703" y="7026"/>
                    </a:lnTo>
                    <a:lnTo>
                      <a:pt x="4852" y="7026"/>
                    </a:lnTo>
                    <a:lnTo>
                      <a:pt x="3655" y="5262"/>
                    </a:lnTo>
                    <a:cubicBezTo>
                      <a:pt x="3749" y="5167"/>
                      <a:pt x="5986" y="1166"/>
                      <a:pt x="6081" y="1040"/>
                    </a:cubicBezTo>
                    <a:close/>
                    <a:moveTo>
                      <a:pt x="3812" y="3529"/>
                    </a:moveTo>
                    <a:lnTo>
                      <a:pt x="2899" y="5104"/>
                    </a:lnTo>
                    <a:cubicBezTo>
                      <a:pt x="2836" y="5230"/>
                      <a:pt x="2836" y="5388"/>
                      <a:pt x="2899" y="5451"/>
                    </a:cubicBezTo>
                    <a:lnTo>
                      <a:pt x="4064" y="7215"/>
                    </a:lnTo>
                    <a:cubicBezTo>
                      <a:pt x="3749" y="7404"/>
                      <a:pt x="3529" y="7719"/>
                      <a:pt x="3529" y="8097"/>
                    </a:cubicBezTo>
                    <a:lnTo>
                      <a:pt x="3529" y="8475"/>
                    </a:lnTo>
                    <a:lnTo>
                      <a:pt x="693" y="8475"/>
                    </a:lnTo>
                    <a:lnTo>
                      <a:pt x="693" y="3907"/>
                    </a:lnTo>
                    <a:cubicBezTo>
                      <a:pt x="788" y="3686"/>
                      <a:pt x="945" y="3529"/>
                      <a:pt x="1103" y="3529"/>
                    </a:cubicBezTo>
                    <a:close/>
                    <a:moveTo>
                      <a:pt x="7436" y="7751"/>
                    </a:moveTo>
                    <a:cubicBezTo>
                      <a:pt x="7625" y="7751"/>
                      <a:pt x="7782" y="7908"/>
                      <a:pt x="7782" y="8097"/>
                    </a:cubicBezTo>
                    <a:lnTo>
                      <a:pt x="7782" y="8475"/>
                    </a:lnTo>
                    <a:lnTo>
                      <a:pt x="4285" y="8475"/>
                    </a:lnTo>
                    <a:lnTo>
                      <a:pt x="4285" y="8097"/>
                    </a:lnTo>
                    <a:cubicBezTo>
                      <a:pt x="4285" y="7908"/>
                      <a:pt x="4443" y="7751"/>
                      <a:pt x="4632" y="7751"/>
                    </a:cubicBezTo>
                    <a:close/>
                    <a:moveTo>
                      <a:pt x="10996" y="3529"/>
                    </a:moveTo>
                    <a:cubicBezTo>
                      <a:pt x="11185" y="3529"/>
                      <a:pt x="11342" y="3686"/>
                      <a:pt x="11342" y="3907"/>
                    </a:cubicBezTo>
                    <a:lnTo>
                      <a:pt x="11342" y="8475"/>
                    </a:lnTo>
                    <a:lnTo>
                      <a:pt x="8507" y="8475"/>
                    </a:lnTo>
                    <a:lnTo>
                      <a:pt x="8507" y="8097"/>
                    </a:lnTo>
                    <a:cubicBezTo>
                      <a:pt x="8507" y="7719"/>
                      <a:pt x="8318" y="7404"/>
                      <a:pt x="8003" y="7215"/>
                    </a:cubicBezTo>
                    <a:lnTo>
                      <a:pt x="9137" y="5451"/>
                    </a:lnTo>
                    <a:cubicBezTo>
                      <a:pt x="9200" y="5356"/>
                      <a:pt x="9200" y="5230"/>
                      <a:pt x="9137" y="5104"/>
                    </a:cubicBezTo>
                    <a:lnTo>
                      <a:pt x="8223" y="3529"/>
                    </a:lnTo>
                    <a:close/>
                    <a:moveTo>
                      <a:pt x="11342" y="9137"/>
                    </a:moveTo>
                    <a:lnTo>
                      <a:pt x="11342" y="9483"/>
                    </a:lnTo>
                    <a:cubicBezTo>
                      <a:pt x="11342" y="9672"/>
                      <a:pt x="11185" y="9830"/>
                      <a:pt x="10996" y="9830"/>
                    </a:cubicBezTo>
                    <a:lnTo>
                      <a:pt x="1103" y="9830"/>
                    </a:lnTo>
                    <a:cubicBezTo>
                      <a:pt x="914" y="9830"/>
                      <a:pt x="756" y="9672"/>
                      <a:pt x="756" y="9483"/>
                    </a:cubicBezTo>
                    <a:lnTo>
                      <a:pt x="756" y="9137"/>
                    </a:lnTo>
                    <a:close/>
                    <a:moveTo>
                      <a:pt x="6427" y="10554"/>
                    </a:moveTo>
                    <a:lnTo>
                      <a:pt x="6427" y="11248"/>
                    </a:lnTo>
                    <a:lnTo>
                      <a:pt x="5703" y="11248"/>
                    </a:lnTo>
                    <a:lnTo>
                      <a:pt x="5703" y="10554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lnTo>
                      <a:pt x="0" y="1765"/>
                    </a:lnTo>
                    <a:cubicBezTo>
                      <a:pt x="0" y="1954"/>
                      <a:pt x="158" y="2111"/>
                      <a:pt x="347" y="2111"/>
                    </a:cubicBezTo>
                    <a:lnTo>
                      <a:pt x="1765" y="2111"/>
                    </a:lnTo>
                    <a:cubicBezTo>
                      <a:pt x="1954" y="2111"/>
                      <a:pt x="2111" y="1954"/>
                      <a:pt x="2111" y="1765"/>
                    </a:cubicBezTo>
                    <a:lnTo>
                      <a:pt x="2111" y="1418"/>
                    </a:lnTo>
                    <a:lnTo>
                      <a:pt x="5010" y="1418"/>
                    </a:lnTo>
                    <a:lnTo>
                      <a:pt x="4159" y="2836"/>
                    </a:lnTo>
                    <a:lnTo>
                      <a:pt x="1072" y="2836"/>
                    </a:lnTo>
                    <a:cubicBezTo>
                      <a:pt x="473" y="2836"/>
                      <a:pt x="0" y="3308"/>
                      <a:pt x="0" y="3907"/>
                    </a:cubicBezTo>
                    <a:lnTo>
                      <a:pt x="0" y="9515"/>
                    </a:lnTo>
                    <a:cubicBezTo>
                      <a:pt x="0" y="10113"/>
                      <a:pt x="473" y="10586"/>
                      <a:pt x="1072" y="10586"/>
                    </a:cubicBezTo>
                    <a:lnTo>
                      <a:pt x="4947" y="10586"/>
                    </a:lnTo>
                    <a:lnTo>
                      <a:pt x="4947" y="11311"/>
                    </a:lnTo>
                    <a:lnTo>
                      <a:pt x="3907" y="11311"/>
                    </a:lnTo>
                    <a:cubicBezTo>
                      <a:pt x="3686" y="11311"/>
                      <a:pt x="3529" y="11468"/>
                      <a:pt x="3529" y="11657"/>
                    </a:cubicBezTo>
                    <a:cubicBezTo>
                      <a:pt x="3529" y="11846"/>
                      <a:pt x="3686" y="12004"/>
                      <a:pt x="3907" y="12004"/>
                    </a:cubicBezTo>
                    <a:lnTo>
                      <a:pt x="8097" y="12004"/>
                    </a:lnTo>
                    <a:cubicBezTo>
                      <a:pt x="8318" y="12004"/>
                      <a:pt x="8475" y="11846"/>
                      <a:pt x="8475" y="11657"/>
                    </a:cubicBezTo>
                    <a:cubicBezTo>
                      <a:pt x="8475" y="11468"/>
                      <a:pt x="8318" y="11311"/>
                      <a:pt x="8097" y="11311"/>
                    </a:cubicBezTo>
                    <a:lnTo>
                      <a:pt x="7057" y="11311"/>
                    </a:lnTo>
                    <a:lnTo>
                      <a:pt x="7057" y="10586"/>
                    </a:lnTo>
                    <a:lnTo>
                      <a:pt x="10933" y="10586"/>
                    </a:lnTo>
                    <a:cubicBezTo>
                      <a:pt x="11531" y="10586"/>
                      <a:pt x="12004" y="10113"/>
                      <a:pt x="12004" y="9515"/>
                    </a:cubicBezTo>
                    <a:lnTo>
                      <a:pt x="12004" y="3907"/>
                    </a:lnTo>
                    <a:cubicBezTo>
                      <a:pt x="12035" y="3308"/>
                      <a:pt x="11563" y="2836"/>
                      <a:pt x="10996" y="2836"/>
                    </a:cubicBezTo>
                    <a:lnTo>
                      <a:pt x="7877" y="2836"/>
                    </a:lnTo>
                    <a:lnTo>
                      <a:pt x="7057" y="1418"/>
                    </a:lnTo>
                    <a:lnTo>
                      <a:pt x="9924" y="1418"/>
                    </a:lnTo>
                    <a:lnTo>
                      <a:pt x="9924" y="1765"/>
                    </a:lnTo>
                    <a:cubicBezTo>
                      <a:pt x="9924" y="1954"/>
                      <a:pt x="10082" y="2111"/>
                      <a:pt x="10271" y="2111"/>
                    </a:cubicBezTo>
                    <a:lnTo>
                      <a:pt x="11689" y="2111"/>
                    </a:lnTo>
                    <a:cubicBezTo>
                      <a:pt x="11878" y="2111"/>
                      <a:pt x="12035" y="1954"/>
                      <a:pt x="12035" y="1765"/>
                    </a:cubicBezTo>
                    <a:lnTo>
                      <a:pt x="12035" y="347"/>
                    </a:lnTo>
                    <a:cubicBezTo>
                      <a:pt x="12035" y="158"/>
                      <a:pt x="11878" y="0"/>
                      <a:pt x="11689" y="0"/>
                    </a:cubicBezTo>
                    <a:lnTo>
                      <a:pt x="10271" y="0"/>
                    </a:lnTo>
                    <a:cubicBezTo>
                      <a:pt x="10082" y="0"/>
                      <a:pt x="9924" y="158"/>
                      <a:pt x="9924" y="347"/>
                    </a:cubicBezTo>
                    <a:lnTo>
                      <a:pt x="9924" y="693"/>
                    </a:lnTo>
                    <a:lnTo>
                      <a:pt x="6648" y="693"/>
                    </a:lnTo>
                    <a:lnTo>
                      <a:pt x="6333" y="189"/>
                    </a:lnTo>
                    <a:cubicBezTo>
                      <a:pt x="6270" y="63"/>
                      <a:pt x="6144" y="0"/>
                      <a:pt x="6018" y="0"/>
                    </a:cubicBezTo>
                    <a:cubicBezTo>
                      <a:pt x="5892" y="0"/>
                      <a:pt x="5797" y="63"/>
                      <a:pt x="5703" y="189"/>
                    </a:cubicBezTo>
                    <a:lnTo>
                      <a:pt x="5388" y="693"/>
                    </a:lnTo>
                    <a:lnTo>
                      <a:pt x="2111" y="693"/>
                    </a:lnTo>
                    <a:lnTo>
                      <a:pt x="2111" y="347"/>
                    </a:lnTo>
                    <a:cubicBezTo>
                      <a:pt x="2111" y="158"/>
                      <a:pt x="1954" y="0"/>
                      <a:pt x="17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46"/>
              <p:cNvSpPr/>
              <p:nvPr/>
            </p:nvSpPr>
            <p:spPr>
              <a:xfrm>
                <a:off x="7652261" y="3050305"/>
                <a:ext cx="331821" cy="331821"/>
              </a:xfrm>
              <a:custGeom>
                <a:rect b="b" l="l" r="r" t="t"/>
                <a:pathLst>
                  <a:path extrusionOk="0" h="12004" w="12004">
                    <a:moveTo>
                      <a:pt x="2867" y="725"/>
                    </a:moveTo>
                    <a:lnTo>
                      <a:pt x="2867" y="1449"/>
                    </a:lnTo>
                    <a:lnTo>
                      <a:pt x="2174" y="1449"/>
                    </a:lnTo>
                    <a:lnTo>
                      <a:pt x="2174" y="725"/>
                    </a:lnTo>
                    <a:close/>
                    <a:moveTo>
                      <a:pt x="7971" y="3592"/>
                    </a:moveTo>
                    <a:lnTo>
                      <a:pt x="3560" y="8002"/>
                    </a:lnTo>
                    <a:lnTo>
                      <a:pt x="3560" y="3592"/>
                    </a:lnTo>
                    <a:close/>
                    <a:moveTo>
                      <a:pt x="8506" y="4064"/>
                    </a:moveTo>
                    <a:lnTo>
                      <a:pt x="8506" y="8475"/>
                    </a:lnTo>
                    <a:lnTo>
                      <a:pt x="4096" y="8475"/>
                    </a:lnTo>
                    <a:lnTo>
                      <a:pt x="8506" y="4064"/>
                    </a:lnTo>
                    <a:close/>
                    <a:moveTo>
                      <a:pt x="2867" y="3529"/>
                    </a:moveTo>
                    <a:lnTo>
                      <a:pt x="2867" y="8821"/>
                    </a:lnTo>
                    <a:cubicBezTo>
                      <a:pt x="2867" y="9011"/>
                      <a:pt x="3025" y="9168"/>
                      <a:pt x="3214" y="9168"/>
                    </a:cubicBezTo>
                    <a:lnTo>
                      <a:pt x="8506" y="9168"/>
                    </a:lnTo>
                    <a:lnTo>
                      <a:pt x="8506" y="9893"/>
                    </a:lnTo>
                    <a:lnTo>
                      <a:pt x="2174" y="9893"/>
                    </a:lnTo>
                    <a:lnTo>
                      <a:pt x="2174" y="3529"/>
                    </a:lnTo>
                    <a:close/>
                    <a:moveTo>
                      <a:pt x="11342" y="9168"/>
                    </a:moveTo>
                    <a:lnTo>
                      <a:pt x="11342" y="9893"/>
                    </a:lnTo>
                    <a:lnTo>
                      <a:pt x="10617" y="9893"/>
                    </a:lnTo>
                    <a:lnTo>
                      <a:pt x="10617" y="9168"/>
                    </a:lnTo>
                    <a:close/>
                    <a:moveTo>
                      <a:pt x="9830" y="2111"/>
                    </a:moveTo>
                    <a:lnTo>
                      <a:pt x="9830" y="11310"/>
                    </a:lnTo>
                    <a:lnTo>
                      <a:pt x="9168" y="11310"/>
                    </a:lnTo>
                    <a:lnTo>
                      <a:pt x="9168" y="3182"/>
                    </a:lnTo>
                    <a:lnTo>
                      <a:pt x="9168" y="3151"/>
                    </a:lnTo>
                    <a:cubicBezTo>
                      <a:pt x="9168" y="2993"/>
                      <a:pt x="9010" y="2836"/>
                      <a:pt x="8821" y="2836"/>
                    </a:cubicBezTo>
                    <a:lnTo>
                      <a:pt x="693" y="2836"/>
                    </a:lnTo>
                    <a:lnTo>
                      <a:pt x="693" y="2111"/>
                    </a:lnTo>
                    <a:close/>
                    <a:moveTo>
                      <a:pt x="1764" y="0"/>
                    </a:moveTo>
                    <a:cubicBezTo>
                      <a:pt x="1575" y="0"/>
                      <a:pt x="1418" y="158"/>
                      <a:pt x="1418" y="347"/>
                    </a:cubicBezTo>
                    <a:lnTo>
                      <a:pt x="1418" y="1418"/>
                    </a:lnTo>
                    <a:lnTo>
                      <a:pt x="347" y="1418"/>
                    </a:lnTo>
                    <a:cubicBezTo>
                      <a:pt x="158" y="1418"/>
                      <a:pt x="0" y="1575"/>
                      <a:pt x="0" y="1764"/>
                    </a:cubicBezTo>
                    <a:lnTo>
                      <a:pt x="0" y="3182"/>
                    </a:lnTo>
                    <a:cubicBezTo>
                      <a:pt x="0" y="3371"/>
                      <a:pt x="158" y="3529"/>
                      <a:pt x="347" y="3529"/>
                    </a:cubicBezTo>
                    <a:lnTo>
                      <a:pt x="1418" y="3529"/>
                    </a:lnTo>
                    <a:lnTo>
                      <a:pt x="1418" y="10082"/>
                    </a:lnTo>
                    <a:lnTo>
                      <a:pt x="819" y="10680"/>
                    </a:lnTo>
                    <a:cubicBezTo>
                      <a:pt x="693" y="10775"/>
                      <a:pt x="693" y="11027"/>
                      <a:pt x="819" y="11184"/>
                    </a:cubicBezTo>
                    <a:cubicBezTo>
                      <a:pt x="882" y="11247"/>
                      <a:pt x="969" y="11279"/>
                      <a:pt x="1059" y="11279"/>
                    </a:cubicBezTo>
                    <a:cubicBezTo>
                      <a:pt x="1150" y="11279"/>
                      <a:pt x="1245" y="11247"/>
                      <a:pt x="1323" y="11184"/>
                    </a:cubicBezTo>
                    <a:lnTo>
                      <a:pt x="1922" y="10586"/>
                    </a:lnTo>
                    <a:lnTo>
                      <a:pt x="8475" y="10586"/>
                    </a:lnTo>
                    <a:lnTo>
                      <a:pt x="8475" y="11657"/>
                    </a:lnTo>
                    <a:cubicBezTo>
                      <a:pt x="8475" y="11846"/>
                      <a:pt x="8601" y="12003"/>
                      <a:pt x="8821" y="12003"/>
                    </a:cubicBezTo>
                    <a:lnTo>
                      <a:pt x="10239" y="12003"/>
                    </a:lnTo>
                    <a:cubicBezTo>
                      <a:pt x="10428" y="12003"/>
                      <a:pt x="10586" y="11846"/>
                      <a:pt x="10586" y="11657"/>
                    </a:cubicBezTo>
                    <a:lnTo>
                      <a:pt x="10586" y="10586"/>
                    </a:lnTo>
                    <a:lnTo>
                      <a:pt x="11657" y="10586"/>
                    </a:lnTo>
                    <a:cubicBezTo>
                      <a:pt x="11846" y="10586"/>
                      <a:pt x="12003" y="10428"/>
                      <a:pt x="12003" y="10239"/>
                    </a:cubicBezTo>
                    <a:lnTo>
                      <a:pt x="12003" y="8821"/>
                    </a:lnTo>
                    <a:cubicBezTo>
                      <a:pt x="12003" y="8632"/>
                      <a:pt x="11846" y="8475"/>
                      <a:pt x="11657" y="8475"/>
                    </a:cubicBezTo>
                    <a:lnTo>
                      <a:pt x="10586" y="8475"/>
                    </a:lnTo>
                    <a:lnTo>
                      <a:pt x="10586" y="1922"/>
                    </a:lnTo>
                    <a:lnTo>
                      <a:pt x="11184" y="1323"/>
                    </a:lnTo>
                    <a:cubicBezTo>
                      <a:pt x="11279" y="1229"/>
                      <a:pt x="11279" y="977"/>
                      <a:pt x="11184" y="819"/>
                    </a:cubicBezTo>
                    <a:cubicBezTo>
                      <a:pt x="11121" y="756"/>
                      <a:pt x="11035" y="725"/>
                      <a:pt x="10940" y="725"/>
                    </a:cubicBezTo>
                    <a:cubicBezTo>
                      <a:pt x="10846" y="725"/>
                      <a:pt x="10743" y="756"/>
                      <a:pt x="10649" y="819"/>
                    </a:cubicBezTo>
                    <a:lnTo>
                      <a:pt x="10082" y="1418"/>
                    </a:lnTo>
                    <a:lnTo>
                      <a:pt x="3529" y="1418"/>
                    </a:lnTo>
                    <a:lnTo>
                      <a:pt x="3529" y="347"/>
                    </a:lnTo>
                    <a:cubicBezTo>
                      <a:pt x="3529" y="158"/>
                      <a:pt x="3371" y="0"/>
                      <a:pt x="31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47"/>
          <p:cNvSpPr txBox="1"/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/>
              <a:t>HOW ABOUT THE PERCENTAGES?</a:t>
            </a:r>
            <a:endParaRPr/>
          </a:p>
        </p:txBody>
      </p:sp>
      <p:sp>
        <p:nvSpPr>
          <p:cNvPr id="479" name="Google Shape;479;p47"/>
          <p:cNvSpPr txBox="1"/>
          <p:nvPr>
            <p:ph idx="4294967295" type="subTitle"/>
          </p:nvPr>
        </p:nvSpPr>
        <p:spPr>
          <a:xfrm>
            <a:off x="1811113" y="1493969"/>
            <a:ext cx="1417500" cy="580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Mercury is the closest planet to the Sun 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480" name="Google Shape;480;p47"/>
          <p:cNvSpPr txBox="1"/>
          <p:nvPr>
            <p:ph idx="4294967295" type="subTitle"/>
          </p:nvPr>
        </p:nvSpPr>
        <p:spPr>
          <a:xfrm>
            <a:off x="4599399" y="1493975"/>
            <a:ext cx="1504800" cy="580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Venus has a beautiful name, but it’s terribly hot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481" name="Google Shape;481;p47"/>
          <p:cNvSpPr txBox="1"/>
          <p:nvPr>
            <p:ph idx="4294967295" type="subTitle"/>
          </p:nvPr>
        </p:nvSpPr>
        <p:spPr>
          <a:xfrm>
            <a:off x="1811100" y="3482484"/>
            <a:ext cx="1417500" cy="558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Yes, this is the ringed one. It’s a gas giant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482" name="Google Shape;482;p47"/>
          <p:cNvSpPr txBox="1"/>
          <p:nvPr>
            <p:ph idx="4294967295" type="subTitle"/>
          </p:nvPr>
        </p:nvSpPr>
        <p:spPr>
          <a:xfrm>
            <a:off x="4599400" y="3482472"/>
            <a:ext cx="1452300" cy="558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It’s a gas giant and the biggest planet in our Solar System</a:t>
            </a:r>
            <a:endParaRPr sz="1100">
              <a:solidFill>
                <a:schemeClr val="lt1"/>
              </a:solidFill>
            </a:endParaRPr>
          </a:p>
        </p:txBody>
      </p:sp>
      <p:grpSp>
        <p:nvGrpSpPr>
          <p:cNvPr id="483" name="Google Shape;483;p47"/>
          <p:cNvGrpSpPr/>
          <p:nvPr/>
        </p:nvGrpSpPr>
        <p:grpSpPr>
          <a:xfrm>
            <a:off x="1310681" y="933413"/>
            <a:ext cx="2007719" cy="1286829"/>
            <a:chOff x="909206" y="933413"/>
            <a:chExt cx="2007719" cy="1286829"/>
          </a:xfrm>
        </p:grpSpPr>
        <p:grpSp>
          <p:nvGrpSpPr>
            <p:cNvPr id="484" name="Google Shape;484;p47"/>
            <p:cNvGrpSpPr/>
            <p:nvPr/>
          </p:nvGrpSpPr>
          <p:grpSpPr>
            <a:xfrm>
              <a:off x="909206" y="933413"/>
              <a:ext cx="2007719" cy="1286829"/>
              <a:chOff x="909206" y="933413"/>
              <a:chExt cx="2007719" cy="1286829"/>
            </a:xfrm>
          </p:grpSpPr>
          <p:sp>
            <p:nvSpPr>
              <p:cNvPr id="485" name="Google Shape;485;p47"/>
              <p:cNvSpPr/>
              <p:nvPr/>
            </p:nvSpPr>
            <p:spPr>
              <a:xfrm flipH="1">
                <a:off x="909206" y="1334284"/>
                <a:ext cx="359923" cy="885957"/>
              </a:xfrm>
              <a:custGeom>
                <a:rect b="b" l="l" r="r" t="t"/>
                <a:pathLst>
                  <a:path extrusionOk="0" h="23350" w="9486">
                    <a:moveTo>
                      <a:pt x="0" y="1"/>
                    </a:moveTo>
                    <a:lnTo>
                      <a:pt x="0" y="23349"/>
                    </a:lnTo>
                    <a:lnTo>
                      <a:pt x="9485" y="23349"/>
                    </a:lnTo>
                    <a:lnTo>
                      <a:pt x="9485" y="1"/>
                    </a:lnTo>
                    <a:close/>
                  </a:path>
                </a:pathLst>
              </a:custGeom>
              <a:solidFill>
                <a:schemeClr val="lt1">
                  <a:alpha val="48460"/>
                </a:schemeClr>
              </a:solidFill>
              <a:ln cap="flat" cmpd="sng" w="190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47"/>
              <p:cNvSpPr/>
              <p:nvPr/>
            </p:nvSpPr>
            <p:spPr>
              <a:xfrm flipH="1">
                <a:off x="909236" y="933413"/>
                <a:ext cx="2007689" cy="400900"/>
              </a:xfrm>
              <a:custGeom>
                <a:rect b="b" l="l" r="r" t="t"/>
                <a:pathLst>
                  <a:path extrusionOk="0" h="10566" w="52914">
                    <a:moveTo>
                      <a:pt x="5487" y="1"/>
                    </a:moveTo>
                    <a:cubicBezTo>
                      <a:pt x="2569" y="1"/>
                      <a:pt x="1" y="2540"/>
                      <a:pt x="1" y="5459"/>
                    </a:cubicBezTo>
                    <a:cubicBezTo>
                      <a:pt x="1" y="8377"/>
                      <a:pt x="2569" y="10566"/>
                      <a:pt x="5487" y="10566"/>
                    </a:cubicBezTo>
                    <a:lnTo>
                      <a:pt x="52913" y="10566"/>
                    </a:lnTo>
                    <a:lnTo>
                      <a:pt x="42319" y="1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7" name="Google Shape;487;p47"/>
            <p:cNvGrpSpPr/>
            <p:nvPr/>
          </p:nvGrpSpPr>
          <p:grpSpPr>
            <a:xfrm>
              <a:off x="2404848" y="994213"/>
              <a:ext cx="264603" cy="265288"/>
              <a:chOff x="-50523475" y="2316000"/>
              <a:chExt cx="299325" cy="300100"/>
            </a:xfrm>
          </p:grpSpPr>
          <p:sp>
            <p:nvSpPr>
              <p:cNvPr id="488" name="Google Shape;488;p47"/>
              <p:cNvSpPr/>
              <p:nvPr/>
            </p:nvSpPr>
            <p:spPr>
              <a:xfrm>
                <a:off x="-50453375" y="2387675"/>
                <a:ext cx="158350" cy="228425"/>
              </a:xfrm>
              <a:custGeom>
                <a:rect b="b" l="l" r="r" t="t"/>
                <a:pathLst>
                  <a:path extrusionOk="0" h="9137" w="6334">
                    <a:moveTo>
                      <a:pt x="3183" y="4222"/>
                    </a:moveTo>
                    <a:cubicBezTo>
                      <a:pt x="3372" y="4222"/>
                      <a:pt x="3529" y="4380"/>
                      <a:pt x="3529" y="4569"/>
                    </a:cubicBezTo>
                    <a:cubicBezTo>
                      <a:pt x="3529" y="4758"/>
                      <a:pt x="3372" y="4915"/>
                      <a:pt x="3183" y="4915"/>
                    </a:cubicBezTo>
                    <a:cubicBezTo>
                      <a:pt x="2994" y="4915"/>
                      <a:pt x="2836" y="4758"/>
                      <a:pt x="2836" y="4569"/>
                    </a:cubicBezTo>
                    <a:cubicBezTo>
                      <a:pt x="2836" y="4380"/>
                      <a:pt x="2994" y="4222"/>
                      <a:pt x="3183" y="4222"/>
                    </a:cubicBezTo>
                    <a:close/>
                    <a:moveTo>
                      <a:pt x="3183" y="1009"/>
                    </a:moveTo>
                    <a:lnTo>
                      <a:pt x="5609" y="5230"/>
                    </a:lnTo>
                    <a:lnTo>
                      <a:pt x="4411" y="6994"/>
                    </a:lnTo>
                    <a:lnTo>
                      <a:pt x="3529" y="6994"/>
                    </a:lnTo>
                    <a:lnTo>
                      <a:pt x="3529" y="5545"/>
                    </a:lnTo>
                    <a:cubicBezTo>
                      <a:pt x="3939" y="5388"/>
                      <a:pt x="4254" y="5010"/>
                      <a:pt x="4254" y="4569"/>
                    </a:cubicBezTo>
                    <a:cubicBezTo>
                      <a:pt x="4254" y="3970"/>
                      <a:pt x="3781" y="3497"/>
                      <a:pt x="3183" y="3497"/>
                    </a:cubicBezTo>
                    <a:cubicBezTo>
                      <a:pt x="2584" y="3497"/>
                      <a:pt x="2143" y="3970"/>
                      <a:pt x="2143" y="4569"/>
                    </a:cubicBezTo>
                    <a:cubicBezTo>
                      <a:pt x="2143" y="5041"/>
                      <a:pt x="2395" y="5419"/>
                      <a:pt x="2836" y="5545"/>
                    </a:cubicBezTo>
                    <a:lnTo>
                      <a:pt x="2836" y="6994"/>
                    </a:lnTo>
                    <a:lnTo>
                      <a:pt x="1986" y="6994"/>
                    </a:lnTo>
                    <a:lnTo>
                      <a:pt x="788" y="5230"/>
                    </a:lnTo>
                    <a:lnTo>
                      <a:pt x="3183" y="1009"/>
                    </a:lnTo>
                    <a:close/>
                    <a:moveTo>
                      <a:pt x="4600" y="7688"/>
                    </a:moveTo>
                    <a:cubicBezTo>
                      <a:pt x="4821" y="7688"/>
                      <a:pt x="4947" y="7845"/>
                      <a:pt x="4947" y="8034"/>
                    </a:cubicBezTo>
                    <a:lnTo>
                      <a:pt x="4947" y="8412"/>
                    </a:lnTo>
                    <a:lnTo>
                      <a:pt x="1450" y="8412"/>
                    </a:lnTo>
                    <a:lnTo>
                      <a:pt x="1450" y="8034"/>
                    </a:lnTo>
                    <a:cubicBezTo>
                      <a:pt x="1450" y="7845"/>
                      <a:pt x="1607" y="7688"/>
                      <a:pt x="1797" y="7688"/>
                    </a:cubicBezTo>
                    <a:close/>
                    <a:moveTo>
                      <a:pt x="3183" y="0"/>
                    </a:moveTo>
                    <a:cubicBezTo>
                      <a:pt x="3057" y="0"/>
                      <a:pt x="2962" y="63"/>
                      <a:pt x="2868" y="158"/>
                    </a:cubicBezTo>
                    <a:lnTo>
                      <a:pt x="64" y="5073"/>
                    </a:lnTo>
                    <a:cubicBezTo>
                      <a:pt x="1" y="5199"/>
                      <a:pt x="1" y="5356"/>
                      <a:pt x="64" y="5419"/>
                    </a:cubicBezTo>
                    <a:lnTo>
                      <a:pt x="1229" y="7152"/>
                    </a:lnTo>
                    <a:cubicBezTo>
                      <a:pt x="914" y="7373"/>
                      <a:pt x="694" y="7688"/>
                      <a:pt x="694" y="8066"/>
                    </a:cubicBezTo>
                    <a:lnTo>
                      <a:pt x="694" y="8790"/>
                    </a:lnTo>
                    <a:cubicBezTo>
                      <a:pt x="694" y="8979"/>
                      <a:pt x="851" y="9137"/>
                      <a:pt x="1072" y="9137"/>
                    </a:cubicBezTo>
                    <a:lnTo>
                      <a:pt x="5262" y="9137"/>
                    </a:lnTo>
                    <a:cubicBezTo>
                      <a:pt x="5483" y="9137"/>
                      <a:pt x="5640" y="8979"/>
                      <a:pt x="5640" y="8790"/>
                    </a:cubicBezTo>
                    <a:lnTo>
                      <a:pt x="5640" y="8066"/>
                    </a:lnTo>
                    <a:cubicBezTo>
                      <a:pt x="5640" y="7688"/>
                      <a:pt x="5420" y="7373"/>
                      <a:pt x="5105" y="7152"/>
                    </a:cubicBezTo>
                    <a:lnTo>
                      <a:pt x="6270" y="5419"/>
                    </a:lnTo>
                    <a:cubicBezTo>
                      <a:pt x="6333" y="5325"/>
                      <a:pt x="6333" y="5199"/>
                      <a:pt x="6270" y="5073"/>
                    </a:cubicBezTo>
                    <a:lnTo>
                      <a:pt x="3498" y="158"/>
                    </a:lnTo>
                    <a:cubicBezTo>
                      <a:pt x="3435" y="32"/>
                      <a:pt x="3309" y="0"/>
                      <a:pt x="31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47"/>
              <p:cNvSpPr/>
              <p:nvPr/>
            </p:nvSpPr>
            <p:spPr>
              <a:xfrm>
                <a:off x="-50523475" y="2316000"/>
                <a:ext cx="299325" cy="178025"/>
              </a:xfrm>
              <a:custGeom>
                <a:rect b="b" l="l" r="r" t="t"/>
                <a:pathLst>
                  <a:path extrusionOk="0" h="7121" w="11973">
                    <a:moveTo>
                      <a:pt x="1072" y="694"/>
                    </a:moveTo>
                    <a:cubicBezTo>
                      <a:pt x="1261" y="694"/>
                      <a:pt x="1419" y="851"/>
                      <a:pt x="1419" y="1040"/>
                    </a:cubicBezTo>
                    <a:cubicBezTo>
                      <a:pt x="1419" y="1229"/>
                      <a:pt x="1261" y="1418"/>
                      <a:pt x="1072" y="1418"/>
                    </a:cubicBezTo>
                    <a:cubicBezTo>
                      <a:pt x="883" y="1418"/>
                      <a:pt x="725" y="1229"/>
                      <a:pt x="725" y="1040"/>
                    </a:cubicBezTo>
                    <a:cubicBezTo>
                      <a:pt x="725" y="851"/>
                      <a:pt x="883" y="694"/>
                      <a:pt x="1072" y="694"/>
                    </a:cubicBezTo>
                    <a:close/>
                    <a:moveTo>
                      <a:pt x="6333" y="694"/>
                    </a:moveTo>
                    <a:lnTo>
                      <a:pt x="6333" y="1418"/>
                    </a:lnTo>
                    <a:lnTo>
                      <a:pt x="5640" y="1418"/>
                    </a:lnTo>
                    <a:lnTo>
                      <a:pt x="5640" y="694"/>
                    </a:lnTo>
                    <a:close/>
                    <a:moveTo>
                      <a:pt x="10902" y="725"/>
                    </a:moveTo>
                    <a:cubicBezTo>
                      <a:pt x="11122" y="725"/>
                      <a:pt x="11280" y="883"/>
                      <a:pt x="11280" y="1103"/>
                    </a:cubicBezTo>
                    <a:cubicBezTo>
                      <a:pt x="11280" y="1292"/>
                      <a:pt x="11122" y="1450"/>
                      <a:pt x="10902" y="1450"/>
                    </a:cubicBezTo>
                    <a:cubicBezTo>
                      <a:pt x="10712" y="1450"/>
                      <a:pt x="10555" y="1292"/>
                      <a:pt x="10555" y="1103"/>
                    </a:cubicBezTo>
                    <a:cubicBezTo>
                      <a:pt x="10586" y="883"/>
                      <a:pt x="10744" y="725"/>
                      <a:pt x="10902" y="725"/>
                    </a:cubicBezTo>
                    <a:close/>
                    <a:moveTo>
                      <a:pt x="2143" y="5640"/>
                    </a:moveTo>
                    <a:lnTo>
                      <a:pt x="2143" y="6364"/>
                    </a:lnTo>
                    <a:lnTo>
                      <a:pt x="1419" y="6364"/>
                    </a:lnTo>
                    <a:lnTo>
                      <a:pt x="1419" y="5640"/>
                    </a:lnTo>
                    <a:close/>
                    <a:moveTo>
                      <a:pt x="10555" y="5640"/>
                    </a:moveTo>
                    <a:lnTo>
                      <a:pt x="10555" y="6364"/>
                    </a:lnTo>
                    <a:lnTo>
                      <a:pt x="9862" y="6364"/>
                    </a:lnTo>
                    <a:lnTo>
                      <a:pt x="9862" y="5640"/>
                    </a:lnTo>
                    <a:close/>
                    <a:moveTo>
                      <a:pt x="10902" y="0"/>
                    </a:moveTo>
                    <a:cubicBezTo>
                      <a:pt x="10460" y="0"/>
                      <a:pt x="10051" y="252"/>
                      <a:pt x="9925" y="694"/>
                    </a:cubicBezTo>
                    <a:lnTo>
                      <a:pt x="7058" y="694"/>
                    </a:lnTo>
                    <a:lnTo>
                      <a:pt x="7058" y="379"/>
                    </a:lnTo>
                    <a:cubicBezTo>
                      <a:pt x="7058" y="189"/>
                      <a:pt x="6900" y="32"/>
                      <a:pt x="6711" y="32"/>
                    </a:cubicBezTo>
                    <a:lnTo>
                      <a:pt x="5294" y="32"/>
                    </a:lnTo>
                    <a:cubicBezTo>
                      <a:pt x="5073" y="32"/>
                      <a:pt x="4947" y="189"/>
                      <a:pt x="4947" y="379"/>
                    </a:cubicBezTo>
                    <a:lnTo>
                      <a:pt x="4947" y="725"/>
                    </a:lnTo>
                    <a:lnTo>
                      <a:pt x="2049" y="725"/>
                    </a:lnTo>
                    <a:cubicBezTo>
                      <a:pt x="1891" y="347"/>
                      <a:pt x="1513" y="32"/>
                      <a:pt x="1072" y="32"/>
                    </a:cubicBezTo>
                    <a:cubicBezTo>
                      <a:pt x="473" y="32"/>
                      <a:pt x="1" y="505"/>
                      <a:pt x="1" y="1072"/>
                    </a:cubicBezTo>
                    <a:cubicBezTo>
                      <a:pt x="1" y="1670"/>
                      <a:pt x="473" y="2143"/>
                      <a:pt x="1072" y="2143"/>
                    </a:cubicBezTo>
                    <a:cubicBezTo>
                      <a:pt x="1545" y="2143"/>
                      <a:pt x="1923" y="1828"/>
                      <a:pt x="2049" y="1450"/>
                    </a:cubicBezTo>
                    <a:lnTo>
                      <a:pt x="3592" y="1450"/>
                    </a:lnTo>
                    <a:cubicBezTo>
                      <a:pt x="3183" y="1670"/>
                      <a:pt x="2836" y="1985"/>
                      <a:pt x="2521" y="2332"/>
                    </a:cubicBezTo>
                    <a:cubicBezTo>
                      <a:pt x="1891" y="3088"/>
                      <a:pt x="1545" y="4002"/>
                      <a:pt x="1450" y="4978"/>
                    </a:cubicBezTo>
                    <a:lnTo>
                      <a:pt x="1103" y="4978"/>
                    </a:lnTo>
                    <a:cubicBezTo>
                      <a:pt x="914" y="4978"/>
                      <a:pt x="757" y="5136"/>
                      <a:pt x="757" y="5325"/>
                    </a:cubicBezTo>
                    <a:lnTo>
                      <a:pt x="757" y="6742"/>
                    </a:lnTo>
                    <a:cubicBezTo>
                      <a:pt x="757" y="6963"/>
                      <a:pt x="914" y="7121"/>
                      <a:pt x="1103" y="7121"/>
                    </a:cubicBezTo>
                    <a:lnTo>
                      <a:pt x="2521" y="7121"/>
                    </a:lnTo>
                    <a:cubicBezTo>
                      <a:pt x="2742" y="7121"/>
                      <a:pt x="2899" y="6963"/>
                      <a:pt x="2899" y="6742"/>
                    </a:cubicBezTo>
                    <a:lnTo>
                      <a:pt x="2899" y="5325"/>
                    </a:lnTo>
                    <a:cubicBezTo>
                      <a:pt x="2899" y="5136"/>
                      <a:pt x="2742" y="4978"/>
                      <a:pt x="2521" y="4978"/>
                    </a:cubicBezTo>
                    <a:lnTo>
                      <a:pt x="2175" y="4978"/>
                    </a:lnTo>
                    <a:cubicBezTo>
                      <a:pt x="2332" y="3403"/>
                      <a:pt x="3435" y="2017"/>
                      <a:pt x="4979" y="1607"/>
                    </a:cubicBezTo>
                    <a:lnTo>
                      <a:pt x="4979" y="1796"/>
                    </a:lnTo>
                    <a:cubicBezTo>
                      <a:pt x="4979" y="1985"/>
                      <a:pt x="5136" y="2143"/>
                      <a:pt x="5325" y="2143"/>
                    </a:cubicBezTo>
                    <a:lnTo>
                      <a:pt x="6743" y="2143"/>
                    </a:lnTo>
                    <a:cubicBezTo>
                      <a:pt x="6932" y="2143"/>
                      <a:pt x="7089" y="1985"/>
                      <a:pt x="7089" y="1796"/>
                    </a:cubicBezTo>
                    <a:lnTo>
                      <a:pt x="7089" y="1576"/>
                    </a:lnTo>
                    <a:cubicBezTo>
                      <a:pt x="8633" y="1985"/>
                      <a:pt x="9736" y="3371"/>
                      <a:pt x="9893" y="4947"/>
                    </a:cubicBezTo>
                    <a:lnTo>
                      <a:pt x="9547" y="4947"/>
                    </a:lnTo>
                    <a:cubicBezTo>
                      <a:pt x="9358" y="4947"/>
                      <a:pt x="9200" y="5104"/>
                      <a:pt x="9200" y="5293"/>
                    </a:cubicBezTo>
                    <a:lnTo>
                      <a:pt x="9200" y="6711"/>
                    </a:lnTo>
                    <a:cubicBezTo>
                      <a:pt x="9200" y="6932"/>
                      <a:pt x="9358" y="7089"/>
                      <a:pt x="9547" y="7089"/>
                    </a:cubicBezTo>
                    <a:lnTo>
                      <a:pt x="10965" y="7089"/>
                    </a:lnTo>
                    <a:cubicBezTo>
                      <a:pt x="11154" y="7089"/>
                      <a:pt x="11311" y="6932"/>
                      <a:pt x="11311" y="6711"/>
                    </a:cubicBezTo>
                    <a:lnTo>
                      <a:pt x="11311" y="5293"/>
                    </a:lnTo>
                    <a:cubicBezTo>
                      <a:pt x="11311" y="5104"/>
                      <a:pt x="11154" y="4947"/>
                      <a:pt x="10965" y="4947"/>
                    </a:cubicBezTo>
                    <a:lnTo>
                      <a:pt x="10618" y="4947"/>
                    </a:lnTo>
                    <a:cubicBezTo>
                      <a:pt x="10523" y="4002"/>
                      <a:pt x="10177" y="3056"/>
                      <a:pt x="9547" y="2300"/>
                    </a:cubicBezTo>
                    <a:cubicBezTo>
                      <a:pt x="9232" y="1954"/>
                      <a:pt x="8885" y="1639"/>
                      <a:pt x="8476" y="1418"/>
                    </a:cubicBezTo>
                    <a:lnTo>
                      <a:pt x="10019" y="1418"/>
                    </a:lnTo>
                    <a:cubicBezTo>
                      <a:pt x="10082" y="1828"/>
                      <a:pt x="10492" y="2111"/>
                      <a:pt x="10902" y="2111"/>
                    </a:cubicBezTo>
                    <a:cubicBezTo>
                      <a:pt x="11500" y="2111"/>
                      <a:pt x="11973" y="1639"/>
                      <a:pt x="11973" y="1040"/>
                    </a:cubicBezTo>
                    <a:cubicBezTo>
                      <a:pt x="11973" y="473"/>
                      <a:pt x="11500" y="0"/>
                      <a:pt x="109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90" name="Google Shape;490;p47"/>
          <p:cNvGrpSpPr/>
          <p:nvPr/>
        </p:nvGrpSpPr>
        <p:grpSpPr>
          <a:xfrm>
            <a:off x="4096506" y="2923238"/>
            <a:ext cx="2007719" cy="1286829"/>
            <a:chOff x="3695031" y="2923238"/>
            <a:chExt cx="2007719" cy="1286829"/>
          </a:xfrm>
        </p:grpSpPr>
        <p:grpSp>
          <p:nvGrpSpPr>
            <p:cNvPr id="491" name="Google Shape;491;p47"/>
            <p:cNvGrpSpPr/>
            <p:nvPr/>
          </p:nvGrpSpPr>
          <p:grpSpPr>
            <a:xfrm>
              <a:off x="3695031" y="2923238"/>
              <a:ext cx="2007719" cy="1286829"/>
              <a:chOff x="3695031" y="2923238"/>
              <a:chExt cx="2007719" cy="1286829"/>
            </a:xfrm>
          </p:grpSpPr>
          <p:sp>
            <p:nvSpPr>
              <p:cNvPr id="492" name="Google Shape;492;p47"/>
              <p:cNvSpPr/>
              <p:nvPr/>
            </p:nvSpPr>
            <p:spPr>
              <a:xfrm flipH="1">
                <a:off x="3695031" y="3324109"/>
                <a:ext cx="359923" cy="885957"/>
              </a:xfrm>
              <a:custGeom>
                <a:rect b="b" l="l" r="r" t="t"/>
                <a:pathLst>
                  <a:path extrusionOk="0" h="23350" w="9486">
                    <a:moveTo>
                      <a:pt x="0" y="1"/>
                    </a:moveTo>
                    <a:lnTo>
                      <a:pt x="0" y="23349"/>
                    </a:lnTo>
                    <a:lnTo>
                      <a:pt x="9485" y="23349"/>
                    </a:lnTo>
                    <a:lnTo>
                      <a:pt x="9485" y="1"/>
                    </a:lnTo>
                    <a:close/>
                  </a:path>
                </a:pathLst>
              </a:custGeom>
              <a:solidFill>
                <a:schemeClr val="lt1">
                  <a:alpha val="48460"/>
                </a:schemeClr>
              </a:solidFill>
              <a:ln cap="flat" cmpd="sng" w="190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47"/>
              <p:cNvSpPr/>
              <p:nvPr/>
            </p:nvSpPr>
            <p:spPr>
              <a:xfrm flipH="1">
                <a:off x="3695061" y="2923238"/>
                <a:ext cx="2007689" cy="400900"/>
              </a:xfrm>
              <a:custGeom>
                <a:rect b="b" l="l" r="r" t="t"/>
                <a:pathLst>
                  <a:path extrusionOk="0" h="10566" w="52914">
                    <a:moveTo>
                      <a:pt x="5487" y="1"/>
                    </a:moveTo>
                    <a:cubicBezTo>
                      <a:pt x="2569" y="1"/>
                      <a:pt x="1" y="2540"/>
                      <a:pt x="1" y="5459"/>
                    </a:cubicBezTo>
                    <a:cubicBezTo>
                      <a:pt x="1" y="8377"/>
                      <a:pt x="2569" y="10566"/>
                      <a:pt x="5487" y="10566"/>
                    </a:cubicBezTo>
                    <a:lnTo>
                      <a:pt x="52913" y="10566"/>
                    </a:lnTo>
                    <a:lnTo>
                      <a:pt x="42319" y="1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4" name="Google Shape;494;p47"/>
            <p:cNvGrpSpPr/>
            <p:nvPr/>
          </p:nvGrpSpPr>
          <p:grpSpPr>
            <a:xfrm>
              <a:off x="5190873" y="2993298"/>
              <a:ext cx="265288" cy="265996"/>
              <a:chOff x="-48633950" y="1972600"/>
              <a:chExt cx="300100" cy="300900"/>
            </a:xfrm>
          </p:grpSpPr>
          <p:sp>
            <p:nvSpPr>
              <p:cNvPr id="495" name="Google Shape;495;p47"/>
              <p:cNvSpPr/>
              <p:nvPr/>
            </p:nvSpPr>
            <p:spPr>
              <a:xfrm>
                <a:off x="-48633950" y="1972600"/>
                <a:ext cx="300100" cy="300900"/>
              </a:xfrm>
              <a:custGeom>
                <a:rect b="b" l="l" r="r" t="t"/>
                <a:pathLst>
                  <a:path extrusionOk="0" h="12036" w="12004">
                    <a:moveTo>
                      <a:pt x="1418" y="756"/>
                    </a:moveTo>
                    <a:lnTo>
                      <a:pt x="1418" y="1481"/>
                    </a:lnTo>
                    <a:lnTo>
                      <a:pt x="693" y="1481"/>
                    </a:lnTo>
                    <a:lnTo>
                      <a:pt x="693" y="756"/>
                    </a:lnTo>
                    <a:close/>
                    <a:moveTo>
                      <a:pt x="11310" y="756"/>
                    </a:moveTo>
                    <a:lnTo>
                      <a:pt x="11310" y="1481"/>
                    </a:lnTo>
                    <a:lnTo>
                      <a:pt x="10586" y="1481"/>
                    </a:lnTo>
                    <a:lnTo>
                      <a:pt x="10586" y="756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0" y="2143"/>
                      <a:pt x="10239" y="2143"/>
                    </a:cubicBezTo>
                    <a:lnTo>
                      <a:pt x="10586" y="2143"/>
                    </a:lnTo>
                    <a:lnTo>
                      <a:pt x="10586" y="5293"/>
                    </a:lnTo>
                    <a:cubicBezTo>
                      <a:pt x="10365" y="5104"/>
                      <a:pt x="10050" y="4915"/>
                      <a:pt x="9672" y="4663"/>
                    </a:cubicBezTo>
                    <a:cubicBezTo>
                      <a:pt x="8822" y="4159"/>
                      <a:pt x="7530" y="3560"/>
                      <a:pt x="6018" y="3560"/>
                    </a:cubicBezTo>
                    <a:cubicBezTo>
                      <a:pt x="4537" y="3560"/>
                      <a:pt x="3214" y="4159"/>
                      <a:pt x="2363" y="4663"/>
                    </a:cubicBezTo>
                    <a:cubicBezTo>
                      <a:pt x="2017" y="4852"/>
                      <a:pt x="1701" y="5104"/>
                      <a:pt x="1449" y="5293"/>
                    </a:cubicBezTo>
                    <a:lnTo>
                      <a:pt x="1449" y="2143"/>
                    </a:lnTo>
                    <a:lnTo>
                      <a:pt x="1764" y="2143"/>
                    </a:lnTo>
                    <a:cubicBezTo>
                      <a:pt x="1954" y="2143"/>
                      <a:pt x="2111" y="1985"/>
                      <a:pt x="2111" y="1796"/>
                    </a:cubicBezTo>
                    <a:lnTo>
                      <a:pt x="2111" y="1418"/>
                    </a:lnTo>
                    <a:close/>
                    <a:moveTo>
                      <a:pt x="8065" y="4695"/>
                    </a:moveTo>
                    <a:cubicBezTo>
                      <a:pt x="8538" y="4915"/>
                      <a:pt x="8979" y="5104"/>
                      <a:pt x="9326" y="5293"/>
                    </a:cubicBezTo>
                    <a:cubicBezTo>
                      <a:pt x="9798" y="5577"/>
                      <a:pt x="10208" y="5860"/>
                      <a:pt x="10428" y="6049"/>
                    </a:cubicBezTo>
                    <a:cubicBezTo>
                      <a:pt x="10208" y="6238"/>
                      <a:pt x="9798" y="6522"/>
                      <a:pt x="9326" y="6805"/>
                    </a:cubicBezTo>
                    <a:cubicBezTo>
                      <a:pt x="8979" y="6994"/>
                      <a:pt x="8570" y="7215"/>
                      <a:pt x="8065" y="7372"/>
                    </a:cubicBezTo>
                    <a:cubicBezTo>
                      <a:pt x="8349" y="6994"/>
                      <a:pt x="8475" y="6522"/>
                      <a:pt x="8475" y="6049"/>
                    </a:cubicBezTo>
                    <a:cubicBezTo>
                      <a:pt x="8475" y="5514"/>
                      <a:pt x="8318" y="5104"/>
                      <a:pt x="8065" y="4695"/>
                    </a:cubicBezTo>
                    <a:close/>
                    <a:moveTo>
                      <a:pt x="3970" y="4726"/>
                    </a:moveTo>
                    <a:cubicBezTo>
                      <a:pt x="3718" y="5136"/>
                      <a:pt x="3592" y="5608"/>
                      <a:pt x="3592" y="6081"/>
                    </a:cubicBezTo>
                    <a:cubicBezTo>
                      <a:pt x="3529" y="6553"/>
                      <a:pt x="3686" y="7026"/>
                      <a:pt x="3970" y="7435"/>
                    </a:cubicBezTo>
                    <a:cubicBezTo>
                      <a:pt x="3497" y="7215"/>
                      <a:pt x="3056" y="7026"/>
                      <a:pt x="2710" y="6837"/>
                    </a:cubicBezTo>
                    <a:cubicBezTo>
                      <a:pt x="2237" y="6553"/>
                      <a:pt x="1859" y="6270"/>
                      <a:pt x="1607" y="6081"/>
                    </a:cubicBezTo>
                    <a:cubicBezTo>
                      <a:pt x="1859" y="5892"/>
                      <a:pt x="2237" y="5608"/>
                      <a:pt x="2710" y="5325"/>
                    </a:cubicBezTo>
                    <a:cubicBezTo>
                      <a:pt x="3056" y="5136"/>
                      <a:pt x="3466" y="4915"/>
                      <a:pt x="3970" y="4726"/>
                    </a:cubicBezTo>
                    <a:close/>
                    <a:moveTo>
                      <a:pt x="6018" y="4285"/>
                    </a:moveTo>
                    <a:cubicBezTo>
                      <a:pt x="6994" y="4285"/>
                      <a:pt x="7782" y="5073"/>
                      <a:pt x="7782" y="6049"/>
                    </a:cubicBezTo>
                    <a:cubicBezTo>
                      <a:pt x="7782" y="7026"/>
                      <a:pt x="6994" y="7814"/>
                      <a:pt x="6018" y="7814"/>
                    </a:cubicBezTo>
                    <a:cubicBezTo>
                      <a:pt x="5041" y="7814"/>
                      <a:pt x="4253" y="7026"/>
                      <a:pt x="4253" y="6049"/>
                    </a:cubicBezTo>
                    <a:cubicBezTo>
                      <a:pt x="4253" y="5073"/>
                      <a:pt x="5041" y="4285"/>
                      <a:pt x="6018" y="4285"/>
                    </a:cubicBezTo>
                    <a:close/>
                    <a:moveTo>
                      <a:pt x="10554" y="6805"/>
                    </a:moveTo>
                    <a:lnTo>
                      <a:pt x="10554" y="9956"/>
                    </a:lnTo>
                    <a:lnTo>
                      <a:pt x="10239" y="9956"/>
                    </a:lnTo>
                    <a:cubicBezTo>
                      <a:pt x="10050" y="9956"/>
                      <a:pt x="9893" y="10113"/>
                      <a:pt x="9893" y="10302"/>
                    </a:cubicBezTo>
                    <a:lnTo>
                      <a:pt x="9893" y="10649"/>
                    </a:lnTo>
                    <a:lnTo>
                      <a:pt x="2143" y="10649"/>
                    </a:lnTo>
                    <a:lnTo>
                      <a:pt x="2143" y="10302"/>
                    </a:lnTo>
                    <a:cubicBezTo>
                      <a:pt x="2143" y="10113"/>
                      <a:pt x="1985" y="9956"/>
                      <a:pt x="1764" y="9956"/>
                    </a:cubicBezTo>
                    <a:lnTo>
                      <a:pt x="1418" y="9956"/>
                    </a:lnTo>
                    <a:lnTo>
                      <a:pt x="1418" y="6805"/>
                    </a:lnTo>
                    <a:cubicBezTo>
                      <a:pt x="1670" y="6994"/>
                      <a:pt x="1985" y="7183"/>
                      <a:pt x="2332" y="7435"/>
                    </a:cubicBezTo>
                    <a:cubicBezTo>
                      <a:pt x="3182" y="7940"/>
                      <a:pt x="4505" y="8538"/>
                      <a:pt x="5986" y="8538"/>
                    </a:cubicBezTo>
                    <a:cubicBezTo>
                      <a:pt x="7498" y="8538"/>
                      <a:pt x="8790" y="7940"/>
                      <a:pt x="9641" y="7435"/>
                    </a:cubicBezTo>
                    <a:cubicBezTo>
                      <a:pt x="10019" y="7215"/>
                      <a:pt x="10334" y="6994"/>
                      <a:pt x="10554" y="6805"/>
                    </a:cubicBezTo>
                    <a:close/>
                    <a:moveTo>
                      <a:pt x="1418" y="10617"/>
                    </a:moveTo>
                    <a:lnTo>
                      <a:pt x="1418" y="11311"/>
                    </a:lnTo>
                    <a:lnTo>
                      <a:pt x="693" y="11311"/>
                    </a:lnTo>
                    <a:lnTo>
                      <a:pt x="693" y="10617"/>
                    </a:lnTo>
                    <a:close/>
                    <a:moveTo>
                      <a:pt x="11310" y="10617"/>
                    </a:moveTo>
                    <a:lnTo>
                      <a:pt x="11310" y="11311"/>
                    </a:lnTo>
                    <a:lnTo>
                      <a:pt x="10586" y="11311"/>
                    </a:lnTo>
                    <a:lnTo>
                      <a:pt x="10586" y="10617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89"/>
                      <a:pt x="0" y="378"/>
                    </a:cubicBezTo>
                    <a:lnTo>
                      <a:pt x="0" y="1796"/>
                    </a:lnTo>
                    <a:cubicBezTo>
                      <a:pt x="0" y="1985"/>
                      <a:pt x="158" y="2143"/>
                      <a:pt x="347" y="2143"/>
                    </a:cubicBezTo>
                    <a:lnTo>
                      <a:pt x="693" y="2143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0"/>
                      <a:pt x="0" y="10239"/>
                    </a:cubicBezTo>
                    <a:lnTo>
                      <a:pt x="0" y="11657"/>
                    </a:lnTo>
                    <a:cubicBezTo>
                      <a:pt x="0" y="11878"/>
                      <a:pt x="158" y="12035"/>
                      <a:pt x="347" y="12035"/>
                    </a:cubicBezTo>
                    <a:lnTo>
                      <a:pt x="1764" y="12035"/>
                    </a:lnTo>
                    <a:cubicBezTo>
                      <a:pt x="1954" y="12035"/>
                      <a:pt x="2111" y="11878"/>
                      <a:pt x="2111" y="11657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7"/>
                    </a:lnTo>
                    <a:cubicBezTo>
                      <a:pt x="9893" y="11878"/>
                      <a:pt x="10050" y="12035"/>
                      <a:pt x="10239" y="12035"/>
                    </a:cubicBezTo>
                    <a:lnTo>
                      <a:pt x="11657" y="12035"/>
                    </a:lnTo>
                    <a:cubicBezTo>
                      <a:pt x="11846" y="12035"/>
                      <a:pt x="12004" y="11878"/>
                      <a:pt x="12004" y="11657"/>
                    </a:cubicBezTo>
                    <a:lnTo>
                      <a:pt x="12004" y="10239"/>
                    </a:lnTo>
                    <a:cubicBezTo>
                      <a:pt x="12004" y="10050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43"/>
                    </a:lnTo>
                    <a:lnTo>
                      <a:pt x="11657" y="2143"/>
                    </a:lnTo>
                    <a:cubicBezTo>
                      <a:pt x="11846" y="2143"/>
                      <a:pt x="12004" y="1985"/>
                      <a:pt x="12004" y="1796"/>
                    </a:cubicBezTo>
                    <a:lnTo>
                      <a:pt x="12004" y="378"/>
                    </a:lnTo>
                    <a:cubicBezTo>
                      <a:pt x="12004" y="189"/>
                      <a:pt x="11846" y="0"/>
                      <a:pt x="11657" y="0"/>
                    </a:cubicBezTo>
                    <a:lnTo>
                      <a:pt x="10239" y="0"/>
                    </a:lnTo>
                    <a:cubicBezTo>
                      <a:pt x="10050" y="0"/>
                      <a:pt x="9893" y="189"/>
                      <a:pt x="9893" y="378"/>
                    </a:cubicBezTo>
                    <a:lnTo>
                      <a:pt x="9893" y="725"/>
                    </a:lnTo>
                    <a:lnTo>
                      <a:pt x="2111" y="725"/>
                    </a:lnTo>
                    <a:lnTo>
                      <a:pt x="2111" y="378"/>
                    </a:lnTo>
                    <a:cubicBezTo>
                      <a:pt x="2111" y="189"/>
                      <a:pt x="1954" y="0"/>
                      <a:pt x="17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47"/>
              <p:cNvSpPr/>
              <p:nvPr/>
            </p:nvSpPr>
            <p:spPr>
              <a:xfrm>
                <a:off x="-48509525" y="2097050"/>
                <a:ext cx="52800" cy="52775"/>
              </a:xfrm>
              <a:custGeom>
                <a:rect b="b" l="l" r="r" t="t"/>
                <a:pathLst>
                  <a:path extrusionOk="0" h="2111" w="2112">
                    <a:moveTo>
                      <a:pt x="1041" y="725"/>
                    </a:moveTo>
                    <a:cubicBezTo>
                      <a:pt x="1230" y="725"/>
                      <a:pt x="1387" y="882"/>
                      <a:pt x="1387" y="1071"/>
                    </a:cubicBezTo>
                    <a:cubicBezTo>
                      <a:pt x="1387" y="1260"/>
                      <a:pt x="1230" y="1418"/>
                      <a:pt x="1041" y="1418"/>
                    </a:cubicBezTo>
                    <a:cubicBezTo>
                      <a:pt x="852" y="1418"/>
                      <a:pt x="694" y="1260"/>
                      <a:pt x="694" y="1071"/>
                    </a:cubicBezTo>
                    <a:cubicBezTo>
                      <a:pt x="694" y="882"/>
                      <a:pt x="852" y="725"/>
                      <a:pt x="1041" y="725"/>
                    </a:cubicBezTo>
                    <a:close/>
                    <a:moveTo>
                      <a:pt x="1041" y="0"/>
                    </a:moveTo>
                    <a:cubicBezTo>
                      <a:pt x="442" y="0"/>
                      <a:pt x="1" y="473"/>
                      <a:pt x="1" y="1071"/>
                    </a:cubicBezTo>
                    <a:cubicBezTo>
                      <a:pt x="1" y="1670"/>
                      <a:pt x="442" y="2111"/>
                      <a:pt x="1041" y="2111"/>
                    </a:cubicBezTo>
                    <a:cubicBezTo>
                      <a:pt x="1639" y="2111"/>
                      <a:pt x="2112" y="1670"/>
                      <a:pt x="2112" y="1071"/>
                    </a:cubicBezTo>
                    <a:cubicBezTo>
                      <a:pt x="2112" y="473"/>
                      <a:pt x="1639" y="0"/>
                      <a:pt x="10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97" name="Google Shape;497;p47"/>
          <p:cNvGrpSpPr/>
          <p:nvPr/>
        </p:nvGrpSpPr>
        <p:grpSpPr>
          <a:xfrm>
            <a:off x="4096506" y="933413"/>
            <a:ext cx="2007719" cy="1286829"/>
            <a:chOff x="3695031" y="933413"/>
            <a:chExt cx="2007719" cy="1286829"/>
          </a:xfrm>
        </p:grpSpPr>
        <p:grpSp>
          <p:nvGrpSpPr>
            <p:cNvPr id="498" name="Google Shape;498;p47"/>
            <p:cNvGrpSpPr/>
            <p:nvPr/>
          </p:nvGrpSpPr>
          <p:grpSpPr>
            <a:xfrm>
              <a:off x="3695031" y="933413"/>
              <a:ext cx="2007719" cy="1286829"/>
              <a:chOff x="3695031" y="933413"/>
              <a:chExt cx="2007719" cy="1286829"/>
            </a:xfrm>
          </p:grpSpPr>
          <p:sp>
            <p:nvSpPr>
              <p:cNvPr id="499" name="Google Shape;499;p47"/>
              <p:cNvSpPr/>
              <p:nvPr/>
            </p:nvSpPr>
            <p:spPr>
              <a:xfrm flipH="1">
                <a:off x="3695031" y="1334284"/>
                <a:ext cx="359923" cy="885957"/>
              </a:xfrm>
              <a:custGeom>
                <a:rect b="b" l="l" r="r" t="t"/>
                <a:pathLst>
                  <a:path extrusionOk="0" h="23350" w="9486">
                    <a:moveTo>
                      <a:pt x="0" y="1"/>
                    </a:moveTo>
                    <a:lnTo>
                      <a:pt x="0" y="23349"/>
                    </a:lnTo>
                    <a:lnTo>
                      <a:pt x="9485" y="23349"/>
                    </a:lnTo>
                    <a:lnTo>
                      <a:pt x="9485" y="1"/>
                    </a:lnTo>
                    <a:close/>
                  </a:path>
                </a:pathLst>
              </a:custGeom>
              <a:solidFill>
                <a:schemeClr val="lt1">
                  <a:alpha val="48460"/>
                </a:schemeClr>
              </a:solidFill>
              <a:ln cap="flat" cmpd="sng" w="190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47"/>
              <p:cNvSpPr/>
              <p:nvPr/>
            </p:nvSpPr>
            <p:spPr>
              <a:xfrm flipH="1">
                <a:off x="3695061" y="933413"/>
                <a:ext cx="2007689" cy="400900"/>
              </a:xfrm>
              <a:custGeom>
                <a:rect b="b" l="l" r="r" t="t"/>
                <a:pathLst>
                  <a:path extrusionOk="0" h="10566" w="52914">
                    <a:moveTo>
                      <a:pt x="5487" y="1"/>
                    </a:moveTo>
                    <a:cubicBezTo>
                      <a:pt x="2569" y="1"/>
                      <a:pt x="1" y="2540"/>
                      <a:pt x="1" y="5459"/>
                    </a:cubicBezTo>
                    <a:cubicBezTo>
                      <a:pt x="1" y="8377"/>
                      <a:pt x="2569" y="10566"/>
                      <a:pt x="5487" y="10566"/>
                    </a:cubicBezTo>
                    <a:lnTo>
                      <a:pt x="52913" y="10566"/>
                    </a:lnTo>
                    <a:lnTo>
                      <a:pt x="42319" y="1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1" name="Google Shape;501;p47"/>
            <p:cNvGrpSpPr/>
            <p:nvPr/>
          </p:nvGrpSpPr>
          <p:grpSpPr>
            <a:xfrm>
              <a:off x="5190507" y="993869"/>
              <a:ext cx="265996" cy="265974"/>
              <a:chOff x="-44914800" y="2342000"/>
              <a:chExt cx="300900" cy="300875"/>
            </a:xfrm>
          </p:grpSpPr>
          <p:sp>
            <p:nvSpPr>
              <p:cNvPr id="502" name="Google Shape;502;p47"/>
              <p:cNvSpPr/>
              <p:nvPr/>
            </p:nvSpPr>
            <p:spPr>
              <a:xfrm>
                <a:off x="-44914800" y="2342000"/>
                <a:ext cx="300900" cy="300875"/>
              </a:xfrm>
              <a:custGeom>
                <a:rect b="b" l="l" r="r" t="t"/>
                <a:pathLst>
                  <a:path extrusionOk="0" h="12035" w="12036">
                    <a:moveTo>
                      <a:pt x="1450" y="725"/>
                    </a:moveTo>
                    <a:lnTo>
                      <a:pt x="1450" y="1418"/>
                    </a:lnTo>
                    <a:lnTo>
                      <a:pt x="725" y="1418"/>
                    </a:lnTo>
                    <a:lnTo>
                      <a:pt x="725" y="725"/>
                    </a:lnTo>
                    <a:close/>
                    <a:moveTo>
                      <a:pt x="11311" y="725"/>
                    </a:moveTo>
                    <a:lnTo>
                      <a:pt x="11311" y="1418"/>
                    </a:lnTo>
                    <a:lnTo>
                      <a:pt x="10618" y="1418"/>
                    </a:lnTo>
                    <a:lnTo>
                      <a:pt x="10618" y="725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1" y="2142"/>
                      <a:pt x="10240" y="2142"/>
                    </a:cubicBezTo>
                    <a:lnTo>
                      <a:pt x="10618" y="2142"/>
                    </a:lnTo>
                    <a:lnTo>
                      <a:pt x="10618" y="9893"/>
                    </a:lnTo>
                    <a:lnTo>
                      <a:pt x="10240" y="9893"/>
                    </a:lnTo>
                    <a:cubicBezTo>
                      <a:pt x="10051" y="9893"/>
                      <a:pt x="9893" y="10050"/>
                      <a:pt x="9893" y="10239"/>
                    </a:cubicBezTo>
                    <a:lnTo>
                      <a:pt x="9893" y="10617"/>
                    </a:lnTo>
                    <a:lnTo>
                      <a:pt x="2143" y="10617"/>
                    </a:lnTo>
                    <a:lnTo>
                      <a:pt x="2143" y="10239"/>
                    </a:lnTo>
                    <a:cubicBezTo>
                      <a:pt x="2143" y="10050"/>
                      <a:pt x="1985" y="9893"/>
                      <a:pt x="1796" y="9893"/>
                    </a:cubicBezTo>
                    <a:lnTo>
                      <a:pt x="1450" y="9893"/>
                    </a:lnTo>
                    <a:lnTo>
                      <a:pt x="1450" y="2142"/>
                    </a:lnTo>
                    <a:lnTo>
                      <a:pt x="1796" y="2142"/>
                    </a:lnTo>
                    <a:cubicBezTo>
                      <a:pt x="1985" y="2142"/>
                      <a:pt x="2143" y="1985"/>
                      <a:pt x="2143" y="1796"/>
                    </a:cubicBezTo>
                    <a:lnTo>
                      <a:pt x="2143" y="1418"/>
                    </a:lnTo>
                    <a:close/>
                    <a:moveTo>
                      <a:pt x="1418" y="10617"/>
                    </a:moveTo>
                    <a:lnTo>
                      <a:pt x="1418" y="11310"/>
                    </a:lnTo>
                    <a:lnTo>
                      <a:pt x="725" y="11310"/>
                    </a:lnTo>
                    <a:lnTo>
                      <a:pt x="725" y="10617"/>
                    </a:lnTo>
                    <a:close/>
                    <a:moveTo>
                      <a:pt x="11311" y="10617"/>
                    </a:moveTo>
                    <a:lnTo>
                      <a:pt x="11311" y="11310"/>
                    </a:lnTo>
                    <a:lnTo>
                      <a:pt x="10618" y="11310"/>
                    </a:lnTo>
                    <a:lnTo>
                      <a:pt x="10618" y="10617"/>
                    </a:lnTo>
                    <a:close/>
                    <a:moveTo>
                      <a:pt x="379" y="0"/>
                    </a:moveTo>
                    <a:cubicBezTo>
                      <a:pt x="158" y="0"/>
                      <a:pt x="1" y="158"/>
                      <a:pt x="1" y="378"/>
                    </a:cubicBezTo>
                    <a:lnTo>
                      <a:pt x="1" y="1764"/>
                    </a:lnTo>
                    <a:cubicBezTo>
                      <a:pt x="1" y="1985"/>
                      <a:pt x="158" y="2142"/>
                      <a:pt x="379" y="2142"/>
                    </a:cubicBezTo>
                    <a:lnTo>
                      <a:pt x="725" y="2142"/>
                    </a:lnTo>
                    <a:lnTo>
                      <a:pt x="725" y="9893"/>
                    </a:lnTo>
                    <a:lnTo>
                      <a:pt x="379" y="9893"/>
                    </a:lnTo>
                    <a:cubicBezTo>
                      <a:pt x="158" y="9893"/>
                      <a:pt x="1" y="10050"/>
                      <a:pt x="1" y="10239"/>
                    </a:cubicBezTo>
                    <a:lnTo>
                      <a:pt x="1" y="11657"/>
                    </a:lnTo>
                    <a:cubicBezTo>
                      <a:pt x="1" y="11877"/>
                      <a:pt x="158" y="12035"/>
                      <a:pt x="379" y="12035"/>
                    </a:cubicBezTo>
                    <a:lnTo>
                      <a:pt x="1796" y="12035"/>
                    </a:lnTo>
                    <a:cubicBezTo>
                      <a:pt x="1985" y="12035"/>
                      <a:pt x="2143" y="11877"/>
                      <a:pt x="2143" y="11657"/>
                    </a:cubicBezTo>
                    <a:lnTo>
                      <a:pt x="2143" y="11310"/>
                    </a:lnTo>
                    <a:lnTo>
                      <a:pt x="9893" y="11310"/>
                    </a:lnTo>
                    <a:lnTo>
                      <a:pt x="9893" y="11657"/>
                    </a:lnTo>
                    <a:cubicBezTo>
                      <a:pt x="9893" y="11877"/>
                      <a:pt x="10051" y="12035"/>
                      <a:pt x="10240" y="12035"/>
                    </a:cubicBezTo>
                    <a:lnTo>
                      <a:pt x="11657" y="12035"/>
                    </a:lnTo>
                    <a:cubicBezTo>
                      <a:pt x="11878" y="12035"/>
                      <a:pt x="12036" y="11877"/>
                      <a:pt x="12036" y="11657"/>
                    </a:cubicBezTo>
                    <a:lnTo>
                      <a:pt x="12036" y="10239"/>
                    </a:lnTo>
                    <a:cubicBezTo>
                      <a:pt x="12036" y="10050"/>
                      <a:pt x="11878" y="9893"/>
                      <a:pt x="11657" y="9893"/>
                    </a:cubicBezTo>
                    <a:lnTo>
                      <a:pt x="11311" y="9893"/>
                    </a:lnTo>
                    <a:lnTo>
                      <a:pt x="11311" y="2142"/>
                    </a:lnTo>
                    <a:lnTo>
                      <a:pt x="11657" y="2142"/>
                    </a:lnTo>
                    <a:cubicBezTo>
                      <a:pt x="11878" y="2142"/>
                      <a:pt x="12036" y="1985"/>
                      <a:pt x="12036" y="1764"/>
                    </a:cubicBezTo>
                    <a:lnTo>
                      <a:pt x="12036" y="378"/>
                    </a:lnTo>
                    <a:cubicBezTo>
                      <a:pt x="12036" y="158"/>
                      <a:pt x="11878" y="0"/>
                      <a:pt x="11657" y="0"/>
                    </a:cubicBezTo>
                    <a:lnTo>
                      <a:pt x="10240" y="0"/>
                    </a:lnTo>
                    <a:cubicBezTo>
                      <a:pt x="10051" y="0"/>
                      <a:pt x="9893" y="158"/>
                      <a:pt x="9893" y="378"/>
                    </a:cubicBezTo>
                    <a:lnTo>
                      <a:pt x="9893" y="725"/>
                    </a:lnTo>
                    <a:lnTo>
                      <a:pt x="2143" y="725"/>
                    </a:lnTo>
                    <a:lnTo>
                      <a:pt x="2143" y="378"/>
                    </a:lnTo>
                    <a:cubicBezTo>
                      <a:pt x="2143" y="158"/>
                      <a:pt x="1985" y="0"/>
                      <a:pt x="17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47"/>
              <p:cNvSpPr/>
              <p:nvPr/>
            </p:nvSpPr>
            <p:spPr>
              <a:xfrm>
                <a:off x="-44860450" y="2412875"/>
                <a:ext cx="193000" cy="159125"/>
              </a:xfrm>
              <a:custGeom>
                <a:rect b="b" l="l" r="r" t="t"/>
                <a:pathLst>
                  <a:path extrusionOk="0" h="6365" w="7720">
                    <a:moveTo>
                      <a:pt x="7026" y="694"/>
                    </a:moveTo>
                    <a:lnTo>
                      <a:pt x="7026" y="725"/>
                    </a:lnTo>
                    <a:lnTo>
                      <a:pt x="7026" y="5136"/>
                    </a:lnTo>
                    <a:lnTo>
                      <a:pt x="5514" y="3624"/>
                    </a:lnTo>
                    <a:cubicBezTo>
                      <a:pt x="5451" y="3561"/>
                      <a:pt x="5356" y="3498"/>
                      <a:pt x="5262" y="3498"/>
                    </a:cubicBezTo>
                    <a:cubicBezTo>
                      <a:pt x="5167" y="3498"/>
                      <a:pt x="5041" y="3561"/>
                      <a:pt x="5010" y="3624"/>
                    </a:cubicBezTo>
                    <a:lnTo>
                      <a:pt x="3907" y="4821"/>
                    </a:lnTo>
                    <a:lnTo>
                      <a:pt x="2678" y="3592"/>
                    </a:lnTo>
                    <a:cubicBezTo>
                      <a:pt x="2615" y="3529"/>
                      <a:pt x="2529" y="3498"/>
                      <a:pt x="2438" y="3498"/>
                    </a:cubicBezTo>
                    <a:cubicBezTo>
                      <a:pt x="2348" y="3498"/>
                      <a:pt x="2253" y="3529"/>
                      <a:pt x="2174" y="3592"/>
                    </a:cubicBezTo>
                    <a:lnTo>
                      <a:pt x="662" y="5104"/>
                    </a:lnTo>
                    <a:lnTo>
                      <a:pt x="662" y="694"/>
                    </a:lnTo>
                    <a:close/>
                    <a:moveTo>
                      <a:pt x="2458" y="4380"/>
                    </a:moveTo>
                    <a:lnTo>
                      <a:pt x="3718" y="5640"/>
                    </a:lnTo>
                    <a:lnTo>
                      <a:pt x="1198" y="5640"/>
                    </a:lnTo>
                    <a:lnTo>
                      <a:pt x="2458" y="4380"/>
                    </a:lnTo>
                    <a:close/>
                    <a:moveTo>
                      <a:pt x="5293" y="4411"/>
                    </a:moveTo>
                    <a:lnTo>
                      <a:pt x="6554" y="5671"/>
                    </a:lnTo>
                    <a:lnTo>
                      <a:pt x="4695" y="5671"/>
                    </a:lnTo>
                    <a:lnTo>
                      <a:pt x="4695" y="5640"/>
                    </a:lnTo>
                    <a:lnTo>
                      <a:pt x="4411" y="5356"/>
                    </a:lnTo>
                    <a:lnTo>
                      <a:pt x="5293" y="4411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lnTo>
                      <a:pt x="0" y="5986"/>
                    </a:lnTo>
                    <a:cubicBezTo>
                      <a:pt x="0" y="6207"/>
                      <a:pt x="158" y="6365"/>
                      <a:pt x="347" y="6365"/>
                    </a:cubicBezTo>
                    <a:lnTo>
                      <a:pt x="7373" y="6365"/>
                    </a:lnTo>
                    <a:cubicBezTo>
                      <a:pt x="7562" y="6365"/>
                      <a:pt x="7719" y="6207"/>
                      <a:pt x="7719" y="5986"/>
                    </a:cubicBezTo>
                    <a:lnTo>
                      <a:pt x="7719" y="379"/>
                    </a:lnTo>
                    <a:cubicBezTo>
                      <a:pt x="7719" y="158"/>
                      <a:pt x="7562" y="1"/>
                      <a:pt x="73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47"/>
              <p:cNvSpPr/>
              <p:nvPr/>
            </p:nvSpPr>
            <p:spPr>
              <a:xfrm>
                <a:off x="-44791150" y="2439650"/>
                <a:ext cx="52800" cy="53600"/>
              </a:xfrm>
              <a:custGeom>
                <a:rect b="b" l="l" r="r" t="t"/>
                <a:pathLst>
                  <a:path extrusionOk="0" h="2144" w="2112">
                    <a:moveTo>
                      <a:pt x="1041" y="725"/>
                    </a:moveTo>
                    <a:cubicBezTo>
                      <a:pt x="1261" y="725"/>
                      <a:pt x="1419" y="883"/>
                      <a:pt x="1419" y="1072"/>
                    </a:cubicBezTo>
                    <a:cubicBezTo>
                      <a:pt x="1419" y="1261"/>
                      <a:pt x="1261" y="1418"/>
                      <a:pt x="1041" y="1418"/>
                    </a:cubicBezTo>
                    <a:cubicBezTo>
                      <a:pt x="852" y="1418"/>
                      <a:pt x="694" y="1261"/>
                      <a:pt x="694" y="1072"/>
                    </a:cubicBezTo>
                    <a:cubicBezTo>
                      <a:pt x="694" y="883"/>
                      <a:pt x="852" y="725"/>
                      <a:pt x="1041" y="725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72"/>
                    </a:cubicBezTo>
                    <a:cubicBezTo>
                      <a:pt x="32" y="1670"/>
                      <a:pt x="505" y="2143"/>
                      <a:pt x="1041" y="2143"/>
                    </a:cubicBezTo>
                    <a:cubicBezTo>
                      <a:pt x="1639" y="2143"/>
                      <a:pt x="2112" y="1670"/>
                      <a:pt x="2112" y="1072"/>
                    </a:cubicBezTo>
                    <a:cubicBezTo>
                      <a:pt x="2112" y="473"/>
                      <a:pt x="1639" y="1"/>
                      <a:pt x="10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05" name="Google Shape;505;p47"/>
          <p:cNvGrpSpPr/>
          <p:nvPr/>
        </p:nvGrpSpPr>
        <p:grpSpPr>
          <a:xfrm>
            <a:off x="1310681" y="2923238"/>
            <a:ext cx="2007719" cy="1286829"/>
            <a:chOff x="909206" y="2923238"/>
            <a:chExt cx="2007719" cy="1286829"/>
          </a:xfrm>
        </p:grpSpPr>
        <p:grpSp>
          <p:nvGrpSpPr>
            <p:cNvPr id="506" name="Google Shape;506;p47"/>
            <p:cNvGrpSpPr/>
            <p:nvPr/>
          </p:nvGrpSpPr>
          <p:grpSpPr>
            <a:xfrm>
              <a:off x="909206" y="2923238"/>
              <a:ext cx="2007719" cy="1286829"/>
              <a:chOff x="909206" y="2923238"/>
              <a:chExt cx="2007719" cy="1286829"/>
            </a:xfrm>
          </p:grpSpPr>
          <p:sp>
            <p:nvSpPr>
              <p:cNvPr id="507" name="Google Shape;507;p47"/>
              <p:cNvSpPr/>
              <p:nvPr/>
            </p:nvSpPr>
            <p:spPr>
              <a:xfrm flipH="1">
                <a:off x="909206" y="3324109"/>
                <a:ext cx="359923" cy="885957"/>
              </a:xfrm>
              <a:custGeom>
                <a:rect b="b" l="l" r="r" t="t"/>
                <a:pathLst>
                  <a:path extrusionOk="0" h="23350" w="9486">
                    <a:moveTo>
                      <a:pt x="0" y="1"/>
                    </a:moveTo>
                    <a:lnTo>
                      <a:pt x="0" y="23349"/>
                    </a:lnTo>
                    <a:lnTo>
                      <a:pt x="9485" y="23349"/>
                    </a:lnTo>
                    <a:lnTo>
                      <a:pt x="9485" y="1"/>
                    </a:lnTo>
                    <a:close/>
                  </a:path>
                </a:pathLst>
              </a:custGeom>
              <a:solidFill>
                <a:schemeClr val="lt1">
                  <a:alpha val="48460"/>
                </a:schemeClr>
              </a:solidFill>
              <a:ln cap="flat" cmpd="sng" w="190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47"/>
              <p:cNvSpPr/>
              <p:nvPr/>
            </p:nvSpPr>
            <p:spPr>
              <a:xfrm flipH="1">
                <a:off x="909236" y="2923238"/>
                <a:ext cx="2007689" cy="400900"/>
              </a:xfrm>
              <a:custGeom>
                <a:rect b="b" l="l" r="r" t="t"/>
                <a:pathLst>
                  <a:path extrusionOk="0" h="10566" w="52914">
                    <a:moveTo>
                      <a:pt x="5487" y="1"/>
                    </a:moveTo>
                    <a:cubicBezTo>
                      <a:pt x="2569" y="1"/>
                      <a:pt x="1" y="2540"/>
                      <a:pt x="1" y="5459"/>
                    </a:cubicBezTo>
                    <a:cubicBezTo>
                      <a:pt x="1" y="8377"/>
                      <a:pt x="2569" y="10566"/>
                      <a:pt x="5487" y="10566"/>
                    </a:cubicBezTo>
                    <a:lnTo>
                      <a:pt x="52913" y="10566"/>
                    </a:lnTo>
                    <a:lnTo>
                      <a:pt x="42319" y="1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09" name="Google Shape;509;p47"/>
            <p:cNvSpPr/>
            <p:nvPr/>
          </p:nvSpPr>
          <p:spPr>
            <a:xfrm>
              <a:off x="2403150" y="2993653"/>
              <a:ext cx="265996" cy="265288"/>
            </a:xfrm>
            <a:custGeom>
              <a:rect b="b" l="l" r="r" t="t"/>
              <a:pathLst>
                <a:path extrusionOk="0" h="12004" w="12036">
                  <a:moveTo>
                    <a:pt x="1450" y="693"/>
                  </a:moveTo>
                  <a:lnTo>
                    <a:pt x="1450" y="1418"/>
                  </a:lnTo>
                  <a:lnTo>
                    <a:pt x="756" y="1418"/>
                  </a:lnTo>
                  <a:lnTo>
                    <a:pt x="756" y="693"/>
                  </a:lnTo>
                  <a:close/>
                  <a:moveTo>
                    <a:pt x="11342" y="693"/>
                  </a:moveTo>
                  <a:lnTo>
                    <a:pt x="11342" y="1418"/>
                  </a:lnTo>
                  <a:lnTo>
                    <a:pt x="10618" y="1418"/>
                  </a:lnTo>
                  <a:lnTo>
                    <a:pt x="10618" y="693"/>
                  </a:lnTo>
                  <a:close/>
                  <a:moveTo>
                    <a:pt x="6049" y="4191"/>
                  </a:moveTo>
                  <a:cubicBezTo>
                    <a:pt x="6270" y="4191"/>
                    <a:pt x="6427" y="4380"/>
                    <a:pt x="6427" y="4569"/>
                  </a:cubicBezTo>
                  <a:cubicBezTo>
                    <a:pt x="6427" y="4758"/>
                    <a:pt x="6270" y="4915"/>
                    <a:pt x="6049" y="4915"/>
                  </a:cubicBezTo>
                  <a:cubicBezTo>
                    <a:pt x="5860" y="4915"/>
                    <a:pt x="5703" y="4758"/>
                    <a:pt x="5703" y="4569"/>
                  </a:cubicBezTo>
                  <a:cubicBezTo>
                    <a:pt x="5703" y="4380"/>
                    <a:pt x="5860" y="4191"/>
                    <a:pt x="6049" y="4191"/>
                  </a:cubicBezTo>
                  <a:close/>
                  <a:moveTo>
                    <a:pt x="6081" y="1040"/>
                  </a:moveTo>
                  <a:cubicBezTo>
                    <a:pt x="6144" y="1166"/>
                    <a:pt x="8381" y="5167"/>
                    <a:pt x="8475" y="5262"/>
                  </a:cubicBezTo>
                  <a:lnTo>
                    <a:pt x="7278" y="7026"/>
                  </a:lnTo>
                  <a:lnTo>
                    <a:pt x="6427" y="7026"/>
                  </a:lnTo>
                  <a:lnTo>
                    <a:pt x="6427" y="5577"/>
                  </a:lnTo>
                  <a:cubicBezTo>
                    <a:pt x="6805" y="5419"/>
                    <a:pt x="7120" y="5041"/>
                    <a:pt x="7120" y="4600"/>
                  </a:cubicBezTo>
                  <a:cubicBezTo>
                    <a:pt x="7120" y="4001"/>
                    <a:pt x="6648" y="3529"/>
                    <a:pt x="6081" y="3529"/>
                  </a:cubicBezTo>
                  <a:cubicBezTo>
                    <a:pt x="5482" y="3529"/>
                    <a:pt x="5010" y="4001"/>
                    <a:pt x="5010" y="4600"/>
                  </a:cubicBezTo>
                  <a:cubicBezTo>
                    <a:pt x="5010" y="5073"/>
                    <a:pt x="5293" y="5451"/>
                    <a:pt x="5703" y="5577"/>
                  </a:cubicBezTo>
                  <a:lnTo>
                    <a:pt x="5703" y="7026"/>
                  </a:lnTo>
                  <a:lnTo>
                    <a:pt x="4852" y="7026"/>
                  </a:lnTo>
                  <a:lnTo>
                    <a:pt x="3655" y="5262"/>
                  </a:lnTo>
                  <a:cubicBezTo>
                    <a:pt x="3749" y="5167"/>
                    <a:pt x="5986" y="1166"/>
                    <a:pt x="6081" y="1040"/>
                  </a:cubicBezTo>
                  <a:close/>
                  <a:moveTo>
                    <a:pt x="3812" y="3529"/>
                  </a:moveTo>
                  <a:lnTo>
                    <a:pt x="2899" y="5104"/>
                  </a:lnTo>
                  <a:cubicBezTo>
                    <a:pt x="2836" y="5230"/>
                    <a:pt x="2836" y="5388"/>
                    <a:pt x="2899" y="5451"/>
                  </a:cubicBezTo>
                  <a:lnTo>
                    <a:pt x="4064" y="7215"/>
                  </a:lnTo>
                  <a:cubicBezTo>
                    <a:pt x="3749" y="7404"/>
                    <a:pt x="3529" y="7719"/>
                    <a:pt x="3529" y="8097"/>
                  </a:cubicBezTo>
                  <a:lnTo>
                    <a:pt x="3529" y="8475"/>
                  </a:lnTo>
                  <a:lnTo>
                    <a:pt x="693" y="8475"/>
                  </a:lnTo>
                  <a:lnTo>
                    <a:pt x="693" y="3907"/>
                  </a:lnTo>
                  <a:cubicBezTo>
                    <a:pt x="788" y="3686"/>
                    <a:pt x="945" y="3529"/>
                    <a:pt x="1103" y="3529"/>
                  </a:cubicBezTo>
                  <a:close/>
                  <a:moveTo>
                    <a:pt x="7436" y="7751"/>
                  </a:moveTo>
                  <a:cubicBezTo>
                    <a:pt x="7625" y="7751"/>
                    <a:pt x="7782" y="7908"/>
                    <a:pt x="7782" y="8097"/>
                  </a:cubicBezTo>
                  <a:lnTo>
                    <a:pt x="7782" y="8475"/>
                  </a:lnTo>
                  <a:lnTo>
                    <a:pt x="4285" y="8475"/>
                  </a:lnTo>
                  <a:lnTo>
                    <a:pt x="4285" y="8097"/>
                  </a:lnTo>
                  <a:cubicBezTo>
                    <a:pt x="4285" y="7908"/>
                    <a:pt x="4443" y="7751"/>
                    <a:pt x="4632" y="7751"/>
                  </a:cubicBezTo>
                  <a:close/>
                  <a:moveTo>
                    <a:pt x="10996" y="3529"/>
                  </a:moveTo>
                  <a:cubicBezTo>
                    <a:pt x="11185" y="3529"/>
                    <a:pt x="11342" y="3686"/>
                    <a:pt x="11342" y="3907"/>
                  </a:cubicBezTo>
                  <a:lnTo>
                    <a:pt x="11342" y="8475"/>
                  </a:lnTo>
                  <a:lnTo>
                    <a:pt x="8507" y="8475"/>
                  </a:lnTo>
                  <a:lnTo>
                    <a:pt x="8507" y="8097"/>
                  </a:lnTo>
                  <a:cubicBezTo>
                    <a:pt x="8507" y="7719"/>
                    <a:pt x="8318" y="7404"/>
                    <a:pt x="8003" y="7215"/>
                  </a:cubicBezTo>
                  <a:lnTo>
                    <a:pt x="9137" y="5451"/>
                  </a:lnTo>
                  <a:cubicBezTo>
                    <a:pt x="9200" y="5356"/>
                    <a:pt x="9200" y="5230"/>
                    <a:pt x="9137" y="5104"/>
                  </a:cubicBezTo>
                  <a:lnTo>
                    <a:pt x="8223" y="3529"/>
                  </a:lnTo>
                  <a:close/>
                  <a:moveTo>
                    <a:pt x="11342" y="9137"/>
                  </a:moveTo>
                  <a:lnTo>
                    <a:pt x="11342" y="9483"/>
                  </a:lnTo>
                  <a:cubicBezTo>
                    <a:pt x="11342" y="9672"/>
                    <a:pt x="11185" y="9830"/>
                    <a:pt x="10996" y="9830"/>
                  </a:cubicBezTo>
                  <a:lnTo>
                    <a:pt x="1103" y="9830"/>
                  </a:lnTo>
                  <a:cubicBezTo>
                    <a:pt x="914" y="9830"/>
                    <a:pt x="756" y="9672"/>
                    <a:pt x="756" y="9483"/>
                  </a:cubicBezTo>
                  <a:lnTo>
                    <a:pt x="756" y="9137"/>
                  </a:lnTo>
                  <a:close/>
                  <a:moveTo>
                    <a:pt x="6427" y="10554"/>
                  </a:moveTo>
                  <a:lnTo>
                    <a:pt x="6427" y="11248"/>
                  </a:lnTo>
                  <a:lnTo>
                    <a:pt x="5703" y="11248"/>
                  </a:lnTo>
                  <a:lnTo>
                    <a:pt x="5703" y="10554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1765" y="2111"/>
                  </a:lnTo>
                  <a:cubicBezTo>
                    <a:pt x="1954" y="2111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5010" y="1418"/>
                  </a:lnTo>
                  <a:lnTo>
                    <a:pt x="4159" y="2836"/>
                  </a:lnTo>
                  <a:lnTo>
                    <a:pt x="1072" y="2836"/>
                  </a:lnTo>
                  <a:cubicBezTo>
                    <a:pt x="473" y="2836"/>
                    <a:pt x="0" y="3308"/>
                    <a:pt x="0" y="3907"/>
                  </a:cubicBezTo>
                  <a:lnTo>
                    <a:pt x="0" y="9515"/>
                  </a:lnTo>
                  <a:cubicBezTo>
                    <a:pt x="0" y="10113"/>
                    <a:pt x="473" y="10586"/>
                    <a:pt x="1072" y="10586"/>
                  </a:cubicBezTo>
                  <a:lnTo>
                    <a:pt x="4947" y="10586"/>
                  </a:lnTo>
                  <a:lnTo>
                    <a:pt x="4947" y="11311"/>
                  </a:lnTo>
                  <a:lnTo>
                    <a:pt x="3907" y="11311"/>
                  </a:lnTo>
                  <a:cubicBezTo>
                    <a:pt x="3686" y="11311"/>
                    <a:pt x="3529" y="11468"/>
                    <a:pt x="3529" y="11657"/>
                  </a:cubicBezTo>
                  <a:cubicBezTo>
                    <a:pt x="3529" y="11846"/>
                    <a:pt x="3686" y="12004"/>
                    <a:pt x="3907" y="12004"/>
                  </a:cubicBezTo>
                  <a:lnTo>
                    <a:pt x="8097" y="12004"/>
                  </a:lnTo>
                  <a:cubicBezTo>
                    <a:pt x="8318" y="12004"/>
                    <a:pt x="8475" y="11846"/>
                    <a:pt x="8475" y="11657"/>
                  </a:cubicBezTo>
                  <a:cubicBezTo>
                    <a:pt x="8475" y="11468"/>
                    <a:pt x="8318" y="11311"/>
                    <a:pt x="8097" y="11311"/>
                  </a:cubicBezTo>
                  <a:lnTo>
                    <a:pt x="7057" y="11311"/>
                  </a:lnTo>
                  <a:lnTo>
                    <a:pt x="7057" y="10586"/>
                  </a:lnTo>
                  <a:lnTo>
                    <a:pt x="10933" y="10586"/>
                  </a:lnTo>
                  <a:cubicBezTo>
                    <a:pt x="11531" y="10586"/>
                    <a:pt x="12004" y="10113"/>
                    <a:pt x="12004" y="9515"/>
                  </a:cubicBezTo>
                  <a:lnTo>
                    <a:pt x="12004" y="3907"/>
                  </a:lnTo>
                  <a:cubicBezTo>
                    <a:pt x="12035" y="3308"/>
                    <a:pt x="11563" y="2836"/>
                    <a:pt x="10996" y="2836"/>
                  </a:cubicBezTo>
                  <a:lnTo>
                    <a:pt x="7877" y="2836"/>
                  </a:lnTo>
                  <a:lnTo>
                    <a:pt x="7057" y="1418"/>
                  </a:lnTo>
                  <a:lnTo>
                    <a:pt x="9924" y="1418"/>
                  </a:lnTo>
                  <a:lnTo>
                    <a:pt x="9924" y="1765"/>
                  </a:lnTo>
                  <a:cubicBezTo>
                    <a:pt x="9924" y="1954"/>
                    <a:pt x="10082" y="2111"/>
                    <a:pt x="10271" y="2111"/>
                  </a:cubicBezTo>
                  <a:lnTo>
                    <a:pt x="11689" y="2111"/>
                  </a:lnTo>
                  <a:cubicBezTo>
                    <a:pt x="11878" y="2111"/>
                    <a:pt x="12035" y="1954"/>
                    <a:pt x="12035" y="1765"/>
                  </a:cubicBezTo>
                  <a:lnTo>
                    <a:pt x="12035" y="347"/>
                  </a:lnTo>
                  <a:cubicBezTo>
                    <a:pt x="12035" y="158"/>
                    <a:pt x="11878" y="0"/>
                    <a:pt x="11689" y="0"/>
                  </a:cubicBezTo>
                  <a:lnTo>
                    <a:pt x="10271" y="0"/>
                  </a:lnTo>
                  <a:cubicBezTo>
                    <a:pt x="10082" y="0"/>
                    <a:pt x="9924" y="158"/>
                    <a:pt x="9924" y="347"/>
                  </a:cubicBezTo>
                  <a:lnTo>
                    <a:pt x="9924" y="693"/>
                  </a:lnTo>
                  <a:lnTo>
                    <a:pt x="6648" y="693"/>
                  </a:lnTo>
                  <a:lnTo>
                    <a:pt x="6333" y="189"/>
                  </a:lnTo>
                  <a:cubicBezTo>
                    <a:pt x="6270" y="63"/>
                    <a:pt x="6144" y="0"/>
                    <a:pt x="6018" y="0"/>
                  </a:cubicBezTo>
                  <a:cubicBezTo>
                    <a:pt x="5892" y="0"/>
                    <a:pt x="5797" y="63"/>
                    <a:pt x="5703" y="189"/>
                  </a:cubicBezTo>
                  <a:lnTo>
                    <a:pt x="5388" y="693"/>
                  </a:lnTo>
                  <a:lnTo>
                    <a:pt x="2111" y="693"/>
                  </a:ln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0" name="Google Shape;510;p47"/>
          <p:cNvSpPr txBox="1"/>
          <p:nvPr>
            <p:ph idx="4294967295" type="subTitle"/>
          </p:nvPr>
        </p:nvSpPr>
        <p:spPr>
          <a:xfrm flipH="1">
            <a:off x="1811150" y="884275"/>
            <a:ext cx="925500" cy="36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18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511" name="Google Shape;511;p47"/>
          <p:cNvSpPr txBox="1"/>
          <p:nvPr>
            <p:ph idx="4294967295" type="subTitle"/>
          </p:nvPr>
        </p:nvSpPr>
        <p:spPr>
          <a:xfrm flipH="1">
            <a:off x="4599549" y="950250"/>
            <a:ext cx="783600" cy="309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8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512" name="Google Shape;512;p47"/>
          <p:cNvSpPr txBox="1"/>
          <p:nvPr>
            <p:ph idx="4294967295" type="subTitle"/>
          </p:nvPr>
        </p:nvSpPr>
        <p:spPr>
          <a:xfrm flipH="1">
            <a:off x="1811150" y="2894163"/>
            <a:ext cx="925500" cy="36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SATURN</a:t>
            </a:r>
            <a:endParaRPr sz="18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513" name="Google Shape;513;p47"/>
          <p:cNvSpPr txBox="1"/>
          <p:nvPr>
            <p:ph idx="4294967295" type="subTitle"/>
          </p:nvPr>
        </p:nvSpPr>
        <p:spPr>
          <a:xfrm flipH="1">
            <a:off x="4599549" y="2960138"/>
            <a:ext cx="783600" cy="309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8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48"/>
          <p:cNvSpPr txBox="1"/>
          <p:nvPr>
            <p:ph type="ctrTitle"/>
          </p:nvPr>
        </p:nvSpPr>
        <p:spPr>
          <a:xfrm flipH="1">
            <a:off x="834325" y="827975"/>
            <a:ext cx="21399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b="0" lang="es-ES"/>
              <a:t>INFOGRAPHICS MAKE YOUR IDEA UNDERSTA</a:t>
            </a:r>
            <a:r>
              <a:rPr lang="es-ES"/>
              <a:t>NDA</a:t>
            </a:r>
            <a:r>
              <a:rPr b="0" lang="es-ES"/>
              <a:t>BLE…</a:t>
            </a:r>
            <a:endParaRPr b="0"/>
          </a:p>
        </p:txBody>
      </p:sp>
      <p:sp>
        <p:nvSpPr>
          <p:cNvPr id="519" name="Google Shape;519;p48"/>
          <p:cNvSpPr/>
          <p:nvPr/>
        </p:nvSpPr>
        <p:spPr>
          <a:xfrm>
            <a:off x="4376964" y="2239728"/>
            <a:ext cx="987600" cy="9876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0" name="Google Shape;520;p48"/>
          <p:cNvGrpSpPr/>
          <p:nvPr/>
        </p:nvGrpSpPr>
        <p:grpSpPr>
          <a:xfrm>
            <a:off x="4769006" y="2582900"/>
            <a:ext cx="204612" cy="285333"/>
            <a:chOff x="-63987100" y="2646800"/>
            <a:chExt cx="227625" cy="317425"/>
          </a:xfrm>
        </p:grpSpPr>
        <p:sp>
          <p:nvSpPr>
            <p:cNvPr id="521" name="Google Shape;521;p48"/>
            <p:cNvSpPr/>
            <p:nvPr/>
          </p:nvSpPr>
          <p:spPr>
            <a:xfrm>
              <a:off x="-63987100" y="2646800"/>
              <a:ext cx="227625" cy="317425"/>
            </a:xfrm>
            <a:custGeom>
              <a:rect b="b" l="l" r="r" t="t"/>
              <a:pathLst>
                <a:path extrusionOk="0" h="12697" w="9105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48"/>
            <p:cNvSpPr/>
            <p:nvPr/>
          </p:nvSpPr>
          <p:spPr>
            <a:xfrm>
              <a:off x="-63883150" y="2826375"/>
              <a:ext cx="20500" cy="41775"/>
            </a:xfrm>
            <a:custGeom>
              <a:rect b="b" l="l" r="r" t="t"/>
              <a:pathLst>
                <a:path extrusionOk="0" h="1671" w="82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23" name="Google Shape;523;p48"/>
          <p:cNvCxnSpPr/>
          <p:nvPr/>
        </p:nvCxnSpPr>
        <p:spPr>
          <a:xfrm rot="10800000">
            <a:off x="4860375" y="1728537"/>
            <a:ext cx="0" cy="511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4" name="Google Shape;524;p48"/>
          <p:cNvSpPr/>
          <p:nvPr/>
        </p:nvSpPr>
        <p:spPr>
          <a:xfrm>
            <a:off x="5698124" y="2229971"/>
            <a:ext cx="987600" cy="9876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5" name="Google Shape;525;p48"/>
          <p:cNvGrpSpPr/>
          <p:nvPr/>
        </p:nvGrpSpPr>
        <p:grpSpPr>
          <a:xfrm>
            <a:off x="6047070" y="2584234"/>
            <a:ext cx="286749" cy="282614"/>
            <a:chOff x="-64774725" y="1916550"/>
            <a:chExt cx="319000" cy="314400"/>
          </a:xfrm>
        </p:grpSpPr>
        <p:sp>
          <p:nvSpPr>
            <p:cNvPr id="526" name="Google Shape;526;p48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48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28" name="Google Shape;528;p48"/>
          <p:cNvCxnSpPr/>
          <p:nvPr/>
        </p:nvCxnSpPr>
        <p:spPr>
          <a:xfrm rot="10800000">
            <a:off x="6202163" y="1751756"/>
            <a:ext cx="0" cy="4617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9" name="Google Shape;529;p48"/>
          <p:cNvSpPr txBox="1"/>
          <p:nvPr/>
        </p:nvSpPr>
        <p:spPr>
          <a:xfrm>
            <a:off x="2903575" y="4135125"/>
            <a:ext cx="20610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2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It’s a gas giant and the biggest planet in our Solar System</a:t>
            </a:r>
            <a:endParaRPr sz="1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30" name="Google Shape;530;p48"/>
          <p:cNvSpPr txBox="1"/>
          <p:nvPr/>
        </p:nvSpPr>
        <p:spPr>
          <a:xfrm>
            <a:off x="4373675" y="609000"/>
            <a:ext cx="2312100" cy="4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2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marR="0" rtl="0" algn="ctr">
              <a:spcBef>
                <a:spcPts val="10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Venus has a beautiful name, but it’s terribly hot, even hotter than Mercury</a:t>
            </a:r>
            <a:br>
              <a:rPr lang="es-ES" sz="1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</a:br>
            <a:endParaRPr sz="1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31" name="Google Shape;531;p48"/>
          <p:cNvSpPr txBox="1"/>
          <p:nvPr/>
        </p:nvSpPr>
        <p:spPr>
          <a:xfrm>
            <a:off x="6314450" y="1710525"/>
            <a:ext cx="1718400" cy="4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12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Mercury is the closest planet to the Sun </a:t>
            </a:r>
            <a:endParaRPr sz="1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32" name="Google Shape;532;p48"/>
          <p:cNvSpPr txBox="1"/>
          <p:nvPr/>
        </p:nvSpPr>
        <p:spPr>
          <a:xfrm>
            <a:off x="6077423" y="4160377"/>
            <a:ext cx="15069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sz="12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Despite being red, Mars is a cold place, not hot</a:t>
            </a:r>
            <a:endParaRPr sz="1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33" name="Google Shape;533;p48"/>
          <p:cNvSpPr txBox="1"/>
          <p:nvPr/>
        </p:nvSpPr>
        <p:spPr>
          <a:xfrm>
            <a:off x="2825100" y="1710525"/>
            <a:ext cx="1893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NEPTUNE</a:t>
            </a:r>
            <a:endParaRPr sz="12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Neptune is the farthest planet from the Sun</a:t>
            </a:r>
            <a:endParaRPr sz="1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34" name="Google Shape;534;p48"/>
          <p:cNvSpPr/>
          <p:nvPr/>
        </p:nvSpPr>
        <p:spPr>
          <a:xfrm>
            <a:off x="4620902" y="3035840"/>
            <a:ext cx="987600" cy="9876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5" name="Google Shape;535;p48"/>
          <p:cNvGrpSpPr/>
          <p:nvPr/>
        </p:nvGrpSpPr>
        <p:grpSpPr>
          <a:xfrm>
            <a:off x="4955730" y="3387900"/>
            <a:ext cx="284637" cy="286052"/>
            <a:chOff x="-62150375" y="2664925"/>
            <a:chExt cx="316650" cy="318225"/>
          </a:xfrm>
        </p:grpSpPr>
        <p:sp>
          <p:nvSpPr>
            <p:cNvPr id="536" name="Google Shape;536;p48"/>
            <p:cNvSpPr/>
            <p:nvPr/>
          </p:nvSpPr>
          <p:spPr>
            <a:xfrm>
              <a:off x="-62150375" y="2961850"/>
              <a:ext cx="316650" cy="21300"/>
            </a:xfrm>
            <a:custGeom>
              <a:rect b="b" l="l" r="r" t="t"/>
              <a:pathLst>
                <a:path extrusionOk="0" h="852" w="12666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48"/>
            <p:cNvSpPr/>
            <p:nvPr/>
          </p:nvSpPr>
          <p:spPr>
            <a:xfrm>
              <a:off x="-62150375" y="2838200"/>
              <a:ext cx="82725" cy="102400"/>
            </a:xfrm>
            <a:custGeom>
              <a:rect b="b" l="l" r="r" t="t"/>
              <a:pathLst>
                <a:path extrusionOk="0" h="4096" w="3309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48"/>
            <p:cNvSpPr/>
            <p:nvPr/>
          </p:nvSpPr>
          <p:spPr>
            <a:xfrm>
              <a:off x="-62033800" y="2664925"/>
              <a:ext cx="82725" cy="274900"/>
            </a:xfrm>
            <a:custGeom>
              <a:rect b="b" l="l" r="r" t="t"/>
              <a:pathLst>
                <a:path extrusionOk="0" h="10996" w="3309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48"/>
            <p:cNvSpPr/>
            <p:nvPr/>
          </p:nvSpPr>
          <p:spPr>
            <a:xfrm>
              <a:off x="-61917225" y="2754700"/>
              <a:ext cx="83500" cy="185900"/>
            </a:xfrm>
            <a:custGeom>
              <a:rect b="b" l="l" r="r" t="t"/>
              <a:pathLst>
                <a:path extrusionOk="0" h="7436" w="334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40" name="Google Shape;540;p48"/>
          <p:cNvCxnSpPr/>
          <p:nvPr/>
        </p:nvCxnSpPr>
        <p:spPr>
          <a:xfrm rot="10800000">
            <a:off x="5114625" y="4023293"/>
            <a:ext cx="0" cy="511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1" name="Google Shape;541;p48"/>
          <p:cNvSpPr/>
          <p:nvPr/>
        </p:nvSpPr>
        <p:spPr>
          <a:xfrm>
            <a:off x="5022908" y="1714776"/>
            <a:ext cx="987600" cy="9876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42" name="Google Shape;542;p48"/>
          <p:cNvGrpSpPr/>
          <p:nvPr/>
        </p:nvGrpSpPr>
        <p:grpSpPr>
          <a:xfrm>
            <a:off x="5386322" y="2065967"/>
            <a:ext cx="286749" cy="286772"/>
            <a:chOff x="-63252250" y="1930850"/>
            <a:chExt cx="319000" cy="319025"/>
          </a:xfrm>
        </p:grpSpPr>
        <p:sp>
          <p:nvSpPr>
            <p:cNvPr id="543" name="Google Shape;543;p48"/>
            <p:cNvSpPr/>
            <p:nvPr/>
          </p:nvSpPr>
          <p:spPr>
            <a:xfrm>
              <a:off x="-63252250" y="1930850"/>
              <a:ext cx="319000" cy="319025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48"/>
            <p:cNvSpPr/>
            <p:nvPr/>
          </p:nvSpPr>
          <p:spPr>
            <a:xfrm>
              <a:off x="-63160900" y="202142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45" name="Google Shape;545;p48"/>
          <p:cNvCxnSpPr/>
          <p:nvPr/>
        </p:nvCxnSpPr>
        <p:spPr>
          <a:xfrm rot="10800000">
            <a:off x="5516634" y="1195043"/>
            <a:ext cx="0" cy="511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6" name="Google Shape;546;p48"/>
          <p:cNvSpPr/>
          <p:nvPr/>
        </p:nvSpPr>
        <p:spPr>
          <a:xfrm>
            <a:off x="5458092" y="3035840"/>
            <a:ext cx="987600" cy="9876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47" name="Google Shape;547;p48"/>
          <p:cNvGrpSpPr/>
          <p:nvPr/>
        </p:nvGrpSpPr>
        <p:grpSpPr>
          <a:xfrm>
            <a:off x="5809817" y="3388253"/>
            <a:ext cx="279670" cy="285333"/>
            <a:chOff x="-65129950" y="2646800"/>
            <a:chExt cx="311125" cy="317425"/>
          </a:xfrm>
        </p:grpSpPr>
        <p:sp>
          <p:nvSpPr>
            <p:cNvPr id="548" name="Google Shape;548;p48"/>
            <p:cNvSpPr/>
            <p:nvPr/>
          </p:nvSpPr>
          <p:spPr>
            <a:xfrm>
              <a:off x="-65129950" y="2646800"/>
              <a:ext cx="311125" cy="317425"/>
            </a:xfrm>
            <a:custGeom>
              <a:rect b="b" l="l" r="r" t="t"/>
              <a:pathLst>
                <a:path extrusionOk="0" h="12697" w="12445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48"/>
            <p:cNvSpPr/>
            <p:nvPr/>
          </p:nvSpPr>
          <p:spPr>
            <a:xfrm>
              <a:off x="-65066950" y="2738175"/>
              <a:ext cx="187475" cy="185100"/>
            </a:xfrm>
            <a:custGeom>
              <a:rect b="b" l="l" r="r" t="t"/>
              <a:pathLst>
                <a:path extrusionOk="0" h="7404" w="7499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50" name="Google Shape;550;p48"/>
          <p:cNvCxnSpPr/>
          <p:nvPr/>
        </p:nvCxnSpPr>
        <p:spPr>
          <a:xfrm rot="10800000">
            <a:off x="5951822" y="4023293"/>
            <a:ext cx="0" cy="511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49"/>
          <p:cNvSpPr txBox="1"/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/>
              <a:t>…AND THE SAME GOES FOR TABLES</a:t>
            </a:r>
            <a:endParaRPr/>
          </a:p>
        </p:txBody>
      </p:sp>
      <p:graphicFrame>
        <p:nvGraphicFramePr>
          <p:cNvPr id="556" name="Google Shape;556;p49"/>
          <p:cNvGraphicFramePr/>
          <p:nvPr/>
        </p:nvGraphicFramePr>
        <p:xfrm>
          <a:off x="1087856" y="154689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{751919C4-3F0D-4F20-9DB3-93E3005D1AC3}</a:tableStyleId>
              </a:tblPr>
              <a:tblGrid>
                <a:gridCol w="831500"/>
                <a:gridCol w="1257350"/>
                <a:gridCol w="1253425"/>
                <a:gridCol w="1253375"/>
              </a:tblGrid>
              <a:tr h="497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rgbClr val="4E48AB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T="51425" marB="51425" marR="68575" marL="68575" anchor="ctr">
                    <a:lnL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MASS</a:t>
                      </a:r>
                      <a:endParaRPr sz="900">
                        <a:solidFill>
                          <a:schemeClr val="lt1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700">
                          <a:solidFill>
                            <a:schemeClr val="lt1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(earths)</a:t>
                      </a:r>
                      <a:endParaRPr sz="700">
                        <a:solidFill>
                          <a:schemeClr val="lt1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T="51425" marB="51425" marR="68575" marL="6857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>
                        <a:alpha val="4077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DIAMETER</a:t>
                      </a:r>
                      <a:endParaRPr sz="900">
                        <a:solidFill>
                          <a:schemeClr val="lt1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700">
                          <a:solidFill>
                            <a:schemeClr val="lt1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(earths)</a:t>
                      </a:r>
                      <a:endParaRPr sz="900">
                        <a:solidFill>
                          <a:schemeClr val="lt1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T="51425" marB="51425" marR="68575" marL="6857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>
                        <a:alpha val="4077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SURFACE GRAVITY</a:t>
                      </a:r>
                      <a:endParaRPr sz="900">
                        <a:solidFill>
                          <a:schemeClr val="lt1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s-ES" sz="700">
                          <a:solidFill>
                            <a:schemeClr val="lt1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(earths)</a:t>
                      </a:r>
                      <a:endParaRPr sz="900">
                        <a:solidFill>
                          <a:schemeClr val="lt1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T="51425" marB="51425" marR="68575" marL="6857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>
                        <a:alpha val="40770"/>
                      </a:schemeClr>
                    </a:solidFill>
                  </a:tcPr>
                </a:tc>
              </a:tr>
              <a:tr h="517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MERCURY</a:t>
                      </a:r>
                      <a:endParaRPr sz="900">
                        <a:solidFill>
                          <a:schemeClr val="lt1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T="51425" marB="51425" marR="68575" marL="6857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>
                        <a:alpha val="4692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0,06</a:t>
                      </a:r>
                      <a:endParaRPr sz="900">
                        <a:solidFill>
                          <a:schemeClr val="lt1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T="51425" marB="51425" marR="68575" marL="6857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0,38</a:t>
                      </a:r>
                      <a:endParaRPr sz="900">
                        <a:solidFill>
                          <a:schemeClr val="lt1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T="51425" marB="51425" marR="68575" marL="6857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0,38</a:t>
                      </a:r>
                      <a:endParaRPr sz="900">
                        <a:solidFill>
                          <a:schemeClr val="lt1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T="51425" marB="51425" marR="68575" marL="6857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7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MARS</a:t>
                      </a:r>
                      <a:endParaRPr sz="900">
                        <a:solidFill>
                          <a:schemeClr val="lt1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T="51425" marB="51425" marR="68575" marL="6857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>
                        <a:alpha val="4692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0,11</a:t>
                      </a:r>
                      <a:endParaRPr sz="900">
                        <a:solidFill>
                          <a:schemeClr val="lt1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T="51425" marB="51425" marR="68575" marL="6857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0,53</a:t>
                      </a:r>
                      <a:endParaRPr sz="900">
                        <a:solidFill>
                          <a:schemeClr val="lt1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T="51425" marB="51425" marR="68575" marL="6857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0,38</a:t>
                      </a:r>
                      <a:endParaRPr sz="900">
                        <a:solidFill>
                          <a:schemeClr val="lt1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T="51425" marB="51425" marR="68575" marL="6857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7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SATURN</a:t>
                      </a:r>
                      <a:endParaRPr sz="900">
                        <a:solidFill>
                          <a:schemeClr val="lt1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T="51425" marB="51425" marR="68575" marL="6857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>
                        <a:alpha val="4692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95,2</a:t>
                      </a:r>
                      <a:endParaRPr sz="900">
                        <a:solidFill>
                          <a:schemeClr val="lt1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T="51425" marB="51425" marR="68575" marL="6857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9,4</a:t>
                      </a:r>
                      <a:endParaRPr sz="900">
                        <a:solidFill>
                          <a:schemeClr val="lt1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T="51425" marB="51425" marR="68575" marL="6857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Roboto Slab Light"/>
                          <a:ea typeface="Roboto Slab Light"/>
                          <a:cs typeface="Roboto Slab Light"/>
                          <a:sym typeface="Roboto Slab Light"/>
                        </a:rPr>
                        <a:t>1,16</a:t>
                      </a:r>
                      <a:endParaRPr sz="900">
                        <a:solidFill>
                          <a:schemeClr val="lt1"/>
                        </a:solidFill>
                        <a:latin typeface="Roboto Slab Light"/>
                        <a:ea typeface="Roboto Slab Light"/>
                        <a:cs typeface="Roboto Slab Light"/>
                        <a:sym typeface="Roboto Slab Light"/>
                      </a:endParaRPr>
                    </a:p>
                  </a:txBody>
                  <a:tcPr marT="51425" marB="51425" marR="68575" marL="6857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50"/>
          <p:cNvGrpSpPr/>
          <p:nvPr/>
        </p:nvGrpSpPr>
        <p:grpSpPr>
          <a:xfrm>
            <a:off x="3266766" y="1320948"/>
            <a:ext cx="4111905" cy="2497944"/>
            <a:chOff x="2529950" y="4155175"/>
            <a:chExt cx="1137425" cy="690975"/>
          </a:xfrm>
        </p:grpSpPr>
        <p:sp>
          <p:nvSpPr>
            <p:cNvPr id="562" name="Google Shape;562;p50"/>
            <p:cNvSpPr/>
            <p:nvPr/>
          </p:nvSpPr>
          <p:spPr>
            <a:xfrm>
              <a:off x="27988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50"/>
            <p:cNvSpPr/>
            <p:nvPr/>
          </p:nvSpPr>
          <p:spPr>
            <a:xfrm>
              <a:off x="281665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50"/>
            <p:cNvSpPr/>
            <p:nvPr/>
          </p:nvSpPr>
          <p:spPr>
            <a:xfrm>
              <a:off x="28346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50"/>
            <p:cNvSpPr/>
            <p:nvPr/>
          </p:nvSpPr>
          <p:spPr>
            <a:xfrm>
              <a:off x="285252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50"/>
            <p:cNvSpPr/>
            <p:nvPr/>
          </p:nvSpPr>
          <p:spPr>
            <a:xfrm>
              <a:off x="28703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50"/>
            <p:cNvSpPr/>
            <p:nvPr/>
          </p:nvSpPr>
          <p:spPr>
            <a:xfrm>
              <a:off x="2942150" y="41551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50"/>
            <p:cNvSpPr/>
            <p:nvPr/>
          </p:nvSpPr>
          <p:spPr>
            <a:xfrm>
              <a:off x="29600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50"/>
            <p:cNvSpPr/>
            <p:nvPr/>
          </p:nvSpPr>
          <p:spPr>
            <a:xfrm>
              <a:off x="27988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50"/>
            <p:cNvSpPr/>
            <p:nvPr/>
          </p:nvSpPr>
          <p:spPr>
            <a:xfrm>
              <a:off x="28166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50"/>
            <p:cNvSpPr/>
            <p:nvPr/>
          </p:nvSpPr>
          <p:spPr>
            <a:xfrm>
              <a:off x="28346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50"/>
            <p:cNvSpPr/>
            <p:nvPr/>
          </p:nvSpPr>
          <p:spPr>
            <a:xfrm>
              <a:off x="2852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50"/>
            <p:cNvSpPr/>
            <p:nvPr/>
          </p:nvSpPr>
          <p:spPr>
            <a:xfrm>
              <a:off x="28884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50"/>
            <p:cNvSpPr/>
            <p:nvPr/>
          </p:nvSpPr>
          <p:spPr>
            <a:xfrm>
              <a:off x="2906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50"/>
            <p:cNvSpPr/>
            <p:nvPr/>
          </p:nvSpPr>
          <p:spPr>
            <a:xfrm>
              <a:off x="29243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50"/>
            <p:cNvSpPr/>
            <p:nvPr/>
          </p:nvSpPr>
          <p:spPr>
            <a:xfrm>
              <a:off x="294215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50"/>
            <p:cNvSpPr/>
            <p:nvPr/>
          </p:nvSpPr>
          <p:spPr>
            <a:xfrm>
              <a:off x="29600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50"/>
            <p:cNvSpPr/>
            <p:nvPr/>
          </p:nvSpPr>
          <p:spPr>
            <a:xfrm>
              <a:off x="29780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50"/>
            <p:cNvSpPr/>
            <p:nvPr/>
          </p:nvSpPr>
          <p:spPr>
            <a:xfrm>
              <a:off x="29958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50"/>
            <p:cNvSpPr/>
            <p:nvPr/>
          </p:nvSpPr>
          <p:spPr>
            <a:xfrm>
              <a:off x="30139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50"/>
            <p:cNvSpPr/>
            <p:nvPr/>
          </p:nvSpPr>
          <p:spPr>
            <a:xfrm>
              <a:off x="30317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50"/>
            <p:cNvSpPr/>
            <p:nvPr/>
          </p:nvSpPr>
          <p:spPr>
            <a:xfrm>
              <a:off x="30855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50"/>
            <p:cNvSpPr/>
            <p:nvPr/>
          </p:nvSpPr>
          <p:spPr>
            <a:xfrm>
              <a:off x="3103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50"/>
            <p:cNvSpPr/>
            <p:nvPr/>
          </p:nvSpPr>
          <p:spPr>
            <a:xfrm>
              <a:off x="31213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50"/>
            <p:cNvSpPr/>
            <p:nvPr/>
          </p:nvSpPr>
          <p:spPr>
            <a:xfrm>
              <a:off x="31392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50"/>
            <p:cNvSpPr/>
            <p:nvPr/>
          </p:nvSpPr>
          <p:spPr>
            <a:xfrm>
              <a:off x="3157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50"/>
            <p:cNvSpPr/>
            <p:nvPr/>
          </p:nvSpPr>
          <p:spPr>
            <a:xfrm>
              <a:off x="32288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50"/>
            <p:cNvSpPr/>
            <p:nvPr/>
          </p:nvSpPr>
          <p:spPr>
            <a:xfrm>
              <a:off x="33364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50"/>
            <p:cNvSpPr/>
            <p:nvPr/>
          </p:nvSpPr>
          <p:spPr>
            <a:xfrm>
              <a:off x="33543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50"/>
            <p:cNvSpPr/>
            <p:nvPr/>
          </p:nvSpPr>
          <p:spPr>
            <a:xfrm>
              <a:off x="2745075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50"/>
            <p:cNvSpPr/>
            <p:nvPr/>
          </p:nvSpPr>
          <p:spPr>
            <a:xfrm>
              <a:off x="27988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50"/>
            <p:cNvSpPr/>
            <p:nvPr/>
          </p:nvSpPr>
          <p:spPr>
            <a:xfrm>
              <a:off x="28166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50"/>
            <p:cNvSpPr/>
            <p:nvPr/>
          </p:nvSpPr>
          <p:spPr>
            <a:xfrm>
              <a:off x="28346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50"/>
            <p:cNvSpPr/>
            <p:nvPr/>
          </p:nvSpPr>
          <p:spPr>
            <a:xfrm>
              <a:off x="2870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50"/>
            <p:cNvSpPr/>
            <p:nvPr/>
          </p:nvSpPr>
          <p:spPr>
            <a:xfrm>
              <a:off x="28884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50"/>
            <p:cNvSpPr/>
            <p:nvPr/>
          </p:nvSpPr>
          <p:spPr>
            <a:xfrm>
              <a:off x="29062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50"/>
            <p:cNvSpPr/>
            <p:nvPr/>
          </p:nvSpPr>
          <p:spPr>
            <a:xfrm>
              <a:off x="292430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50"/>
            <p:cNvSpPr/>
            <p:nvPr/>
          </p:nvSpPr>
          <p:spPr>
            <a:xfrm>
              <a:off x="294215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50"/>
            <p:cNvSpPr/>
            <p:nvPr/>
          </p:nvSpPr>
          <p:spPr>
            <a:xfrm>
              <a:off x="29600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50"/>
            <p:cNvSpPr/>
            <p:nvPr/>
          </p:nvSpPr>
          <p:spPr>
            <a:xfrm>
              <a:off x="29780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50"/>
            <p:cNvSpPr/>
            <p:nvPr/>
          </p:nvSpPr>
          <p:spPr>
            <a:xfrm>
              <a:off x="29958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50"/>
            <p:cNvSpPr/>
            <p:nvPr/>
          </p:nvSpPr>
          <p:spPr>
            <a:xfrm>
              <a:off x="31035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50"/>
            <p:cNvSpPr/>
            <p:nvPr/>
          </p:nvSpPr>
          <p:spPr>
            <a:xfrm>
              <a:off x="3121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50"/>
            <p:cNvSpPr/>
            <p:nvPr/>
          </p:nvSpPr>
          <p:spPr>
            <a:xfrm>
              <a:off x="26911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50"/>
            <p:cNvSpPr/>
            <p:nvPr/>
          </p:nvSpPr>
          <p:spPr>
            <a:xfrm>
              <a:off x="27091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50"/>
            <p:cNvSpPr/>
            <p:nvPr/>
          </p:nvSpPr>
          <p:spPr>
            <a:xfrm>
              <a:off x="2727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50"/>
            <p:cNvSpPr/>
            <p:nvPr/>
          </p:nvSpPr>
          <p:spPr>
            <a:xfrm>
              <a:off x="27450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50"/>
            <p:cNvSpPr/>
            <p:nvPr/>
          </p:nvSpPr>
          <p:spPr>
            <a:xfrm>
              <a:off x="27629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50"/>
            <p:cNvSpPr/>
            <p:nvPr/>
          </p:nvSpPr>
          <p:spPr>
            <a:xfrm>
              <a:off x="27988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50"/>
            <p:cNvSpPr/>
            <p:nvPr/>
          </p:nvSpPr>
          <p:spPr>
            <a:xfrm>
              <a:off x="28166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50"/>
            <p:cNvSpPr/>
            <p:nvPr/>
          </p:nvSpPr>
          <p:spPr>
            <a:xfrm>
              <a:off x="28884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50"/>
            <p:cNvSpPr/>
            <p:nvPr/>
          </p:nvSpPr>
          <p:spPr>
            <a:xfrm>
              <a:off x="29062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50"/>
            <p:cNvSpPr/>
            <p:nvPr/>
          </p:nvSpPr>
          <p:spPr>
            <a:xfrm>
              <a:off x="292430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50"/>
            <p:cNvSpPr/>
            <p:nvPr/>
          </p:nvSpPr>
          <p:spPr>
            <a:xfrm>
              <a:off x="294215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50"/>
            <p:cNvSpPr/>
            <p:nvPr/>
          </p:nvSpPr>
          <p:spPr>
            <a:xfrm>
              <a:off x="29600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50"/>
            <p:cNvSpPr/>
            <p:nvPr/>
          </p:nvSpPr>
          <p:spPr>
            <a:xfrm>
              <a:off x="2978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50"/>
            <p:cNvSpPr/>
            <p:nvPr/>
          </p:nvSpPr>
          <p:spPr>
            <a:xfrm>
              <a:off x="29958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50"/>
            <p:cNvSpPr/>
            <p:nvPr/>
          </p:nvSpPr>
          <p:spPr>
            <a:xfrm>
              <a:off x="3228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50"/>
            <p:cNvSpPr/>
            <p:nvPr/>
          </p:nvSpPr>
          <p:spPr>
            <a:xfrm>
              <a:off x="32468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50"/>
            <p:cNvSpPr/>
            <p:nvPr/>
          </p:nvSpPr>
          <p:spPr>
            <a:xfrm>
              <a:off x="32647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50"/>
            <p:cNvSpPr/>
            <p:nvPr/>
          </p:nvSpPr>
          <p:spPr>
            <a:xfrm>
              <a:off x="32827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50"/>
            <p:cNvSpPr/>
            <p:nvPr/>
          </p:nvSpPr>
          <p:spPr>
            <a:xfrm>
              <a:off x="33006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50"/>
            <p:cNvSpPr/>
            <p:nvPr/>
          </p:nvSpPr>
          <p:spPr>
            <a:xfrm>
              <a:off x="33184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50"/>
            <p:cNvSpPr/>
            <p:nvPr/>
          </p:nvSpPr>
          <p:spPr>
            <a:xfrm>
              <a:off x="33364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50"/>
            <p:cNvSpPr/>
            <p:nvPr/>
          </p:nvSpPr>
          <p:spPr>
            <a:xfrm>
              <a:off x="33543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50"/>
            <p:cNvSpPr/>
            <p:nvPr/>
          </p:nvSpPr>
          <p:spPr>
            <a:xfrm>
              <a:off x="33723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50"/>
            <p:cNvSpPr/>
            <p:nvPr/>
          </p:nvSpPr>
          <p:spPr>
            <a:xfrm>
              <a:off x="33902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50"/>
            <p:cNvSpPr/>
            <p:nvPr/>
          </p:nvSpPr>
          <p:spPr>
            <a:xfrm>
              <a:off x="34619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50"/>
            <p:cNvSpPr/>
            <p:nvPr/>
          </p:nvSpPr>
          <p:spPr>
            <a:xfrm>
              <a:off x="3479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50"/>
            <p:cNvSpPr/>
            <p:nvPr/>
          </p:nvSpPr>
          <p:spPr>
            <a:xfrm>
              <a:off x="26911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50"/>
            <p:cNvSpPr/>
            <p:nvPr/>
          </p:nvSpPr>
          <p:spPr>
            <a:xfrm>
              <a:off x="27091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50"/>
            <p:cNvSpPr/>
            <p:nvPr/>
          </p:nvSpPr>
          <p:spPr>
            <a:xfrm>
              <a:off x="27270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50"/>
            <p:cNvSpPr/>
            <p:nvPr/>
          </p:nvSpPr>
          <p:spPr>
            <a:xfrm>
              <a:off x="2745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50"/>
            <p:cNvSpPr/>
            <p:nvPr/>
          </p:nvSpPr>
          <p:spPr>
            <a:xfrm>
              <a:off x="27629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50"/>
            <p:cNvSpPr/>
            <p:nvPr/>
          </p:nvSpPr>
          <p:spPr>
            <a:xfrm>
              <a:off x="27988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50"/>
            <p:cNvSpPr/>
            <p:nvPr/>
          </p:nvSpPr>
          <p:spPr>
            <a:xfrm>
              <a:off x="28166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50"/>
            <p:cNvSpPr/>
            <p:nvPr/>
          </p:nvSpPr>
          <p:spPr>
            <a:xfrm>
              <a:off x="2834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50"/>
            <p:cNvSpPr/>
            <p:nvPr/>
          </p:nvSpPr>
          <p:spPr>
            <a:xfrm>
              <a:off x="28884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50"/>
            <p:cNvSpPr/>
            <p:nvPr/>
          </p:nvSpPr>
          <p:spPr>
            <a:xfrm>
              <a:off x="29062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50"/>
            <p:cNvSpPr/>
            <p:nvPr/>
          </p:nvSpPr>
          <p:spPr>
            <a:xfrm>
              <a:off x="292430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50"/>
            <p:cNvSpPr/>
            <p:nvPr/>
          </p:nvSpPr>
          <p:spPr>
            <a:xfrm>
              <a:off x="294215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50"/>
            <p:cNvSpPr/>
            <p:nvPr/>
          </p:nvSpPr>
          <p:spPr>
            <a:xfrm>
              <a:off x="29600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50"/>
            <p:cNvSpPr/>
            <p:nvPr/>
          </p:nvSpPr>
          <p:spPr>
            <a:xfrm>
              <a:off x="29958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50"/>
            <p:cNvSpPr/>
            <p:nvPr/>
          </p:nvSpPr>
          <p:spPr>
            <a:xfrm>
              <a:off x="3228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50"/>
            <p:cNvSpPr/>
            <p:nvPr/>
          </p:nvSpPr>
          <p:spPr>
            <a:xfrm>
              <a:off x="32468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50"/>
            <p:cNvSpPr/>
            <p:nvPr/>
          </p:nvSpPr>
          <p:spPr>
            <a:xfrm>
              <a:off x="32647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50"/>
            <p:cNvSpPr/>
            <p:nvPr/>
          </p:nvSpPr>
          <p:spPr>
            <a:xfrm>
              <a:off x="32827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50"/>
            <p:cNvSpPr/>
            <p:nvPr/>
          </p:nvSpPr>
          <p:spPr>
            <a:xfrm>
              <a:off x="33006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50"/>
            <p:cNvSpPr/>
            <p:nvPr/>
          </p:nvSpPr>
          <p:spPr>
            <a:xfrm>
              <a:off x="33184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50"/>
            <p:cNvSpPr/>
            <p:nvPr/>
          </p:nvSpPr>
          <p:spPr>
            <a:xfrm>
              <a:off x="33364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50"/>
            <p:cNvSpPr/>
            <p:nvPr/>
          </p:nvSpPr>
          <p:spPr>
            <a:xfrm>
              <a:off x="33543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50"/>
            <p:cNvSpPr/>
            <p:nvPr/>
          </p:nvSpPr>
          <p:spPr>
            <a:xfrm>
              <a:off x="33723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50"/>
            <p:cNvSpPr/>
            <p:nvPr/>
          </p:nvSpPr>
          <p:spPr>
            <a:xfrm>
              <a:off x="33902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50"/>
            <p:cNvSpPr/>
            <p:nvPr/>
          </p:nvSpPr>
          <p:spPr>
            <a:xfrm>
              <a:off x="3408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50"/>
            <p:cNvSpPr/>
            <p:nvPr/>
          </p:nvSpPr>
          <p:spPr>
            <a:xfrm>
              <a:off x="34261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50"/>
            <p:cNvSpPr/>
            <p:nvPr/>
          </p:nvSpPr>
          <p:spPr>
            <a:xfrm>
              <a:off x="34439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50"/>
            <p:cNvSpPr/>
            <p:nvPr/>
          </p:nvSpPr>
          <p:spPr>
            <a:xfrm>
              <a:off x="34619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50"/>
            <p:cNvSpPr/>
            <p:nvPr/>
          </p:nvSpPr>
          <p:spPr>
            <a:xfrm>
              <a:off x="3479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50"/>
            <p:cNvSpPr/>
            <p:nvPr/>
          </p:nvSpPr>
          <p:spPr>
            <a:xfrm>
              <a:off x="3497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50"/>
            <p:cNvSpPr/>
            <p:nvPr/>
          </p:nvSpPr>
          <p:spPr>
            <a:xfrm>
              <a:off x="35157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50"/>
            <p:cNvSpPr/>
            <p:nvPr/>
          </p:nvSpPr>
          <p:spPr>
            <a:xfrm>
              <a:off x="2565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50"/>
            <p:cNvSpPr/>
            <p:nvPr/>
          </p:nvSpPr>
          <p:spPr>
            <a:xfrm>
              <a:off x="2583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50"/>
            <p:cNvSpPr/>
            <p:nvPr/>
          </p:nvSpPr>
          <p:spPr>
            <a:xfrm>
              <a:off x="26015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50"/>
            <p:cNvSpPr/>
            <p:nvPr/>
          </p:nvSpPr>
          <p:spPr>
            <a:xfrm>
              <a:off x="26195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50"/>
            <p:cNvSpPr/>
            <p:nvPr/>
          </p:nvSpPr>
          <p:spPr>
            <a:xfrm>
              <a:off x="26374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50"/>
            <p:cNvSpPr/>
            <p:nvPr/>
          </p:nvSpPr>
          <p:spPr>
            <a:xfrm>
              <a:off x="2655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50"/>
            <p:cNvSpPr/>
            <p:nvPr/>
          </p:nvSpPr>
          <p:spPr>
            <a:xfrm>
              <a:off x="26733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50"/>
            <p:cNvSpPr/>
            <p:nvPr/>
          </p:nvSpPr>
          <p:spPr>
            <a:xfrm>
              <a:off x="2727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50"/>
            <p:cNvSpPr/>
            <p:nvPr/>
          </p:nvSpPr>
          <p:spPr>
            <a:xfrm>
              <a:off x="2745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50"/>
            <p:cNvSpPr/>
            <p:nvPr/>
          </p:nvSpPr>
          <p:spPr>
            <a:xfrm>
              <a:off x="27807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50"/>
            <p:cNvSpPr/>
            <p:nvPr/>
          </p:nvSpPr>
          <p:spPr>
            <a:xfrm>
              <a:off x="27988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50"/>
            <p:cNvSpPr/>
            <p:nvPr/>
          </p:nvSpPr>
          <p:spPr>
            <a:xfrm>
              <a:off x="2834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50"/>
            <p:cNvSpPr/>
            <p:nvPr/>
          </p:nvSpPr>
          <p:spPr>
            <a:xfrm>
              <a:off x="28525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50"/>
            <p:cNvSpPr/>
            <p:nvPr/>
          </p:nvSpPr>
          <p:spPr>
            <a:xfrm>
              <a:off x="2906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50"/>
            <p:cNvSpPr/>
            <p:nvPr/>
          </p:nvSpPr>
          <p:spPr>
            <a:xfrm>
              <a:off x="2924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50"/>
            <p:cNvSpPr/>
            <p:nvPr/>
          </p:nvSpPr>
          <p:spPr>
            <a:xfrm>
              <a:off x="29421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50"/>
            <p:cNvSpPr/>
            <p:nvPr/>
          </p:nvSpPr>
          <p:spPr>
            <a:xfrm>
              <a:off x="29600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50"/>
            <p:cNvSpPr/>
            <p:nvPr/>
          </p:nvSpPr>
          <p:spPr>
            <a:xfrm>
              <a:off x="2978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50"/>
            <p:cNvSpPr/>
            <p:nvPr/>
          </p:nvSpPr>
          <p:spPr>
            <a:xfrm>
              <a:off x="31213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50"/>
            <p:cNvSpPr/>
            <p:nvPr/>
          </p:nvSpPr>
          <p:spPr>
            <a:xfrm>
              <a:off x="31392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50"/>
            <p:cNvSpPr/>
            <p:nvPr/>
          </p:nvSpPr>
          <p:spPr>
            <a:xfrm>
              <a:off x="3157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50"/>
            <p:cNvSpPr/>
            <p:nvPr/>
          </p:nvSpPr>
          <p:spPr>
            <a:xfrm>
              <a:off x="3175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50"/>
            <p:cNvSpPr/>
            <p:nvPr/>
          </p:nvSpPr>
          <p:spPr>
            <a:xfrm>
              <a:off x="31931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50"/>
            <p:cNvSpPr/>
            <p:nvPr/>
          </p:nvSpPr>
          <p:spPr>
            <a:xfrm>
              <a:off x="3210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50"/>
            <p:cNvSpPr/>
            <p:nvPr/>
          </p:nvSpPr>
          <p:spPr>
            <a:xfrm>
              <a:off x="3228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50"/>
            <p:cNvSpPr/>
            <p:nvPr/>
          </p:nvSpPr>
          <p:spPr>
            <a:xfrm>
              <a:off x="32468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50"/>
            <p:cNvSpPr/>
            <p:nvPr/>
          </p:nvSpPr>
          <p:spPr>
            <a:xfrm>
              <a:off x="32647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50"/>
            <p:cNvSpPr/>
            <p:nvPr/>
          </p:nvSpPr>
          <p:spPr>
            <a:xfrm>
              <a:off x="32827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50"/>
            <p:cNvSpPr/>
            <p:nvPr/>
          </p:nvSpPr>
          <p:spPr>
            <a:xfrm>
              <a:off x="33006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50"/>
            <p:cNvSpPr/>
            <p:nvPr/>
          </p:nvSpPr>
          <p:spPr>
            <a:xfrm>
              <a:off x="3318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50"/>
            <p:cNvSpPr/>
            <p:nvPr/>
          </p:nvSpPr>
          <p:spPr>
            <a:xfrm>
              <a:off x="33364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50"/>
            <p:cNvSpPr/>
            <p:nvPr/>
          </p:nvSpPr>
          <p:spPr>
            <a:xfrm>
              <a:off x="3354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50"/>
            <p:cNvSpPr/>
            <p:nvPr/>
          </p:nvSpPr>
          <p:spPr>
            <a:xfrm>
              <a:off x="33723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50"/>
            <p:cNvSpPr/>
            <p:nvPr/>
          </p:nvSpPr>
          <p:spPr>
            <a:xfrm>
              <a:off x="33902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50"/>
            <p:cNvSpPr/>
            <p:nvPr/>
          </p:nvSpPr>
          <p:spPr>
            <a:xfrm>
              <a:off x="3408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50"/>
            <p:cNvSpPr/>
            <p:nvPr/>
          </p:nvSpPr>
          <p:spPr>
            <a:xfrm>
              <a:off x="3426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50"/>
            <p:cNvSpPr/>
            <p:nvPr/>
          </p:nvSpPr>
          <p:spPr>
            <a:xfrm>
              <a:off x="34439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50"/>
            <p:cNvSpPr/>
            <p:nvPr/>
          </p:nvSpPr>
          <p:spPr>
            <a:xfrm>
              <a:off x="3461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50"/>
            <p:cNvSpPr/>
            <p:nvPr/>
          </p:nvSpPr>
          <p:spPr>
            <a:xfrm>
              <a:off x="3479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50"/>
            <p:cNvSpPr/>
            <p:nvPr/>
          </p:nvSpPr>
          <p:spPr>
            <a:xfrm>
              <a:off x="3497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50"/>
            <p:cNvSpPr/>
            <p:nvPr/>
          </p:nvSpPr>
          <p:spPr>
            <a:xfrm>
              <a:off x="35157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50"/>
            <p:cNvSpPr/>
            <p:nvPr/>
          </p:nvSpPr>
          <p:spPr>
            <a:xfrm>
              <a:off x="35335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50"/>
            <p:cNvSpPr/>
            <p:nvPr/>
          </p:nvSpPr>
          <p:spPr>
            <a:xfrm>
              <a:off x="35516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50"/>
            <p:cNvSpPr/>
            <p:nvPr/>
          </p:nvSpPr>
          <p:spPr>
            <a:xfrm>
              <a:off x="35694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50"/>
            <p:cNvSpPr/>
            <p:nvPr/>
          </p:nvSpPr>
          <p:spPr>
            <a:xfrm>
              <a:off x="3587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50"/>
            <p:cNvSpPr/>
            <p:nvPr/>
          </p:nvSpPr>
          <p:spPr>
            <a:xfrm>
              <a:off x="3605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50"/>
            <p:cNvSpPr/>
            <p:nvPr/>
          </p:nvSpPr>
          <p:spPr>
            <a:xfrm>
              <a:off x="2547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50"/>
            <p:cNvSpPr/>
            <p:nvPr/>
          </p:nvSpPr>
          <p:spPr>
            <a:xfrm>
              <a:off x="2565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50"/>
            <p:cNvSpPr/>
            <p:nvPr/>
          </p:nvSpPr>
          <p:spPr>
            <a:xfrm>
              <a:off x="2583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50"/>
            <p:cNvSpPr/>
            <p:nvPr/>
          </p:nvSpPr>
          <p:spPr>
            <a:xfrm>
              <a:off x="26015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50"/>
            <p:cNvSpPr/>
            <p:nvPr/>
          </p:nvSpPr>
          <p:spPr>
            <a:xfrm>
              <a:off x="26195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50"/>
            <p:cNvSpPr/>
            <p:nvPr/>
          </p:nvSpPr>
          <p:spPr>
            <a:xfrm>
              <a:off x="26374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50"/>
            <p:cNvSpPr/>
            <p:nvPr/>
          </p:nvSpPr>
          <p:spPr>
            <a:xfrm>
              <a:off x="2655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50"/>
            <p:cNvSpPr/>
            <p:nvPr/>
          </p:nvSpPr>
          <p:spPr>
            <a:xfrm>
              <a:off x="26733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50"/>
            <p:cNvSpPr/>
            <p:nvPr/>
          </p:nvSpPr>
          <p:spPr>
            <a:xfrm>
              <a:off x="26911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50"/>
            <p:cNvSpPr/>
            <p:nvPr/>
          </p:nvSpPr>
          <p:spPr>
            <a:xfrm>
              <a:off x="2709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50"/>
            <p:cNvSpPr/>
            <p:nvPr/>
          </p:nvSpPr>
          <p:spPr>
            <a:xfrm>
              <a:off x="27270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50"/>
            <p:cNvSpPr/>
            <p:nvPr/>
          </p:nvSpPr>
          <p:spPr>
            <a:xfrm>
              <a:off x="2745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50"/>
            <p:cNvSpPr/>
            <p:nvPr/>
          </p:nvSpPr>
          <p:spPr>
            <a:xfrm>
              <a:off x="27629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50"/>
            <p:cNvSpPr/>
            <p:nvPr/>
          </p:nvSpPr>
          <p:spPr>
            <a:xfrm>
              <a:off x="27807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50"/>
            <p:cNvSpPr/>
            <p:nvPr/>
          </p:nvSpPr>
          <p:spPr>
            <a:xfrm>
              <a:off x="2798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50"/>
            <p:cNvSpPr/>
            <p:nvPr/>
          </p:nvSpPr>
          <p:spPr>
            <a:xfrm>
              <a:off x="2834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50"/>
            <p:cNvSpPr/>
            <p:nvPr/>
          </p:nvSpPr>
          <p:spPr>
            <a:xfrm>
              <a:off x="2852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50"/>
            <p:cNvSpPr/>
            <p:nvPr/>
          </p:nvSpPr>
          <p:spPr>
            <a:xfrm>
              <a:off x="2870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50"/>
            <p:cNvSpPr/>
            <p:nvPr/>
          </p:nvSpPr>
          <p:spPr>
            <a:xfrm>
              <a:off x="2906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50"/>
            <p:cNvSpPr/>
            <p:nvPr/>
          </p:nvSpPr>
          <p:spPr>
            <a:xfrm>
              <a:off x="2924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50"/>
            <p:cNvSpPr/>
            <p:nvPr/>
          </p:nvSpPr>
          <p:spPr>
            <a:xfrm>
              <a:off x="29421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50"/>
            <p:cNvSpPr/>
            <p:nvPr/>
          </p:nvSpPr>
          <p:spPr>
            <a:xfrm>
              <a:off x="29958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50"/>
            <p:cNvSpPr/>
            <p:nvPr/>
          </p:nvSpPr>
          <p:spPr>
            <a:xfrm>
              <a:off x="30139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50"/>
            <p:cNvSpPr/>
            <p:nvPr/>
          </p:nvSpPr>
          <p:spPr>
            <a:xfrm>
              <a:off x="3103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50"/>
            <p:cNvSpPr/>
            <p:nvPr/>
          </p:nvSpPr>
          <p:spPr>
            <a:xfrm>
              <a:off x="3121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50"/>
            <p:cNvSpPr/>
            <p:nvPr/>
          </p:nvSpPr>
          <p:spPr>
            <a:xfrm>
              <a:off x="31392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50"/>
            <p:cNvSpPr/>
            <p:nvPr/>
          </p:nvSpPr>
          <p:spPr>
            <a:xfrm>
              <a:off x="3157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50"/>
            <p:cNvSpPr/>
            <p:nvPr/>
          </p:nvSpPr>
          <p:spPr>
            <a:xfrm>
              <a:off x="31931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50"/>
            <p:cNvSpPr/>
            <p:nvPr/>
          </p:nvSpPr>
          <p:spPr>
            <a:xfrm>
              <a:off x="3210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50"/>
            <p:cNvSpPr/>
            <p:nvPr/>
          </p:nvSpPr>
          <p:spPr>
            <a:xfrm>
              <a:off x="3228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50"/>
            <p:cNvSpPr/>
            <p:nvPr/>
          </p:nvSpPr>
          <p:spPr>
            <a:xfrm>
              <a:off x="32468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50"/>
            <p:cNvSpPr/>
            <p:nvPr/>
          </p:nvSpPr>
          <p:spPr>
            <a:xfrm>
              <a:off x="32647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50"/>
            <p:cNvSpPr/>
            <p:nvPr/>
          </p:nvSpPr>
          <p:spPr>
            <a:xfrm>
              <a:off x="32827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50"/>
            <p:cNvSpPr/>
            <p:nvPr/>
          </p:nvSpPr>
          <p:spPr>
            <a:xfrm>
              <a:off x="33006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50"/>
            <p:cNvSpPr/>
            <p:nvPr/>
          </p:nvSpPr>
          <p:spPr>
            <a:xfrm>
              <a:off x="3318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50"/>
            <p:cNvSpPr/>
            <p:nvPr/>
          </p:nvSpPr>
          <p:spPr>
            <a:xfrm>
              <a:off x="33364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50"/>
            <p:cNvSpPr/>
            <p:nvPr/>
          </p:nvSpPr>
          <p:spPr>
            <a:xfrm>
              <a:off x="3354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50"/>
            <p:cNvSpPr/>
            <p:nvPr/>
          </p:nvSpPr>
          <p:spPr>
            <a:xfrm>
              <a:off x="33723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50"/>
            <p:cNvSpPr/>
            <p:nvPr/>
          </p:nvSpPr>
          <p:spPr>
            <a:xfrm>
              <a:off x="33902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50"/>
            <p:cNvSpPr/>
            <p:nvPr/>
          </p:nvSpPr>
          <p:spPr>
            <a:xfrm>
              <a:off x="3408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50"/>
            <p:cNvSpPr/>
            <p:nvPr/>
          </p:nvSpPr>
          <p:spPr>
            <a:xfrm>
              <a:off x="34261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50"/>
            <p:cNvSpPr/>
            <p:nvPr/>
          </p:nvSpPr>
          <p:spPr>
            <a:xfrm>
              <a:off x="34439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50"/>
            <p:cNvSpPr/>
            <p:nvPr/>
          </p:nvSpPr>
          <p:spPr>
            <a:xfrm>
              <a:off x="3461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50"/>
            <p:cNvSpPr/>
            <p:nvPr/>
          </p:nvSpPr>
          <p:spPr>
            <a:xfrm>
              <a:off x="3479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50"/>
            <p:cNvSpPr/>
            <p:nvPr/>
          </p:nvSpPr>
          <p:spPr>
            <a:xfrm>
              <a:off x="3497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50"/>
            <p:cNvSpPr/>
            <p:nvPr/>
          </p:nvSpPr>
          <p:spPr>
            <a:xfrm>
              <a:off x="35157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50"/>
            <p:cNvSpPr/>
            <p:nvPr/>
          </p:nvSpPr>
          <p:spPr>
            <a:xfrm>
              <a:off x="35335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50"/>
            <p:cNvSpPr/>
            <p:nvPr/>
          </p:nvSpPr>
          <p:spPr>
            <a:xfrm>
              <a:off x="35516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50"/>
            <p:cNvSpPr/>
            <p:nvPr/>
          </p:nvSpPr>
          <p:spPr>
            <a:xfrm>
              <a:off x="35694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50"/>
            <p:cNvSpPr/>
            <p:nvPr/>
          </p:nvSpPr>
          <p:spPr>
            <a:xfrm>
              <a:off x="3587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50"/>
            <p:cNvSpPr/>
            <p:nvPr/>
          </p:nvSpPr>
          <p:spPr>
            <a:xfrm>
              <a:off x="3605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50"/>
            <p:cNvSpPr/>
            <p:nvPr/>
          </p:nvSpPr>
          <p:spPr>
            <a:xfrm>
              <a:off x="3623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50"/>
            <p:cNvSpPr/>
            <p:nvPr/>
          </p:nvSpPr>
          <p:spPr>
            <a:xfrm>
              <a:off x="36412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50"/>
            <p:cNvSpPr/>
            <p:nvPr/>
          </p:nvSpPr>
          <p:spPr>
            <a:xfrm>
              <a:off x="2565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50"/>
            <p:cNvSpPr/>
            <p:nvPr/>
          </p:nvSpPr>
          <p:spPr>
            <a:xfrm>
              <a:off x="2583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50"/>
            <p:cNvSpPr/>
            <p:nvPr/>
          </p:nvSpPr>
          <p:spPr>
            <a:xfrm>
              <a:off x="26015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50"/>
            <p:cNvSpPr/>
            <p:nvPr/>
          </p:nvSpPr>
          <p:spPr>
            <a:xfrm>
              <a:off x="26195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50"/>
            <p:cNvSpPr/>
            <p:nvPr/>
          </p:nvSpPr>
          <p:spPr>
            <a:xfrm>
              <a:off x="26374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50"/>
            <p:cNvSpPr/>
            <p:nvPr/>
          </p:nvSpPr>
          <p:spPr>
            <a:xfrm>
              <a:off x="2655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50"/>
            <p:cNvSpPr/>
            <p:nvPr/>
          </p:nvSpPr>
          <p:spPr>
            <a:xfrm>
              <a:off x="26733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50"/>
            <p:cNvSpPr/>
            <p:nvPr/>
          </p:nvSpPr>
          <p:spPr>
            <a:xfrm>
              <a:off x="26911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50"/>
            <p:cNvSpPr/>
            <p:nvPr/>
          </p:nvSpPr>
          <p:spPr>
            <a:xfrm>
              <a:off x="2709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50"/>
            <p:cNvSpPr/>
            <p:nvPr/>
          </p:nvSpPr>
          <p:spPr>
            <a:xfrm>
              <a:off x="27270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50"/>
            <p:cNvSpPr/>
            <p:nvPr/>
          </p:nvSpPr>
          <p:spPr>
            <a:xfrm>
              <a:off x="2745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50"/>
            <p:cNvSpPr/>
            <p:nvPr/>
          </p:nvSpPr>
          <p:spPr>
            <a:xfrm>
              <a:off x="27629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50"/>
            <p:cNvSpPr/>
            <p:nvPr/>
          </p:nvSpPr>
          <p:spPr>
            <a:xfrm>
              <a:off x="27807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50"/>
            <p:cNvSpPr/>
            <p:nvPr/>
          </p:nvSpPr>
          <p:spPr>
            <a:xfrm>
              <a:off x="27988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50"/>
            <p:cNvSpPr/>
            <p:nvPr/>
          </p:nvSpPr>
          <p:spPr>
            <a:xfrm>
              <a:off x="28166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50"/>
            <p:cNvSpPr/>
            <p:nvPr/>
          </p:nvSpPr>
          <p:spPr>
            <a:xfrm>
              <a:off x="2834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50"/>
            <p:cNvSpPr/>
            <p:nvPr/>
          </p:nvSpPr>
          <p:spPr>
            <a:xfrm>
              <a:off x="2852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50"/>
            <p:cNvSpPr/>
            <p:nvPr/>
          </p:nvSpPr>
          <p:spPr>
            <a:xfrm>
              <a:off x="2870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50"/>
            <p:cNvSpPr/>
            <p:nvPr/>
          </p:nvSpPr>
          <p:spPr>
            <a:xfrm>
              <a:off x="2906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50"/>
            <p:cNvSpPr/>
            <p:nvPr/>
          </p:nvSpPr>
          <p:spPr>
            <a:xfrm>
              <a:off x="2924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50"/>
            <p:cNvSpPr/>
            <p:nvPr/>
          </p:nvSpPr>
          <p:spPr>
            <a:xfrm>
              <a:off x="30139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50"/>
            <p:cNvSpPr/>
            <p:nvPr/>
          </p:nvSpPr>
          <p:spPr>
            <a:xfrm>
              <a:off x="30855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50"/>
            <p:cNvSpPr/>
            <p:nvPr/>
          </p:nvSpPr>
          <p:spPr>
            <a:xfrm>
              <a:off x="3103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50"/>
            <p:cNvSpPr/>
            <p:nvPr/>
          </p:nvSpPr>
          <p:spPr>
            <a:xfrm>
              <a:off x="3121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50"/>
            <p:cNvSpPr/>
            <p:nvPr/>
          </p:nvSpPr>
          <p:spPr>
            <a:xfrm>
              <a:off x="31392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50"/>
            <p:cNvSpPr/>
            <p:nvPr/>
          </p:nvSpPr>
          <p:spPr>
            <a:xfrm>
              <a:off x="3157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50"/>
            <p:cNvSpPr/>
            <p:nvPr/>
          </p:nvSpPr>
          <p:spPr>
            <a:xfrm>
              <a:off x="3175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50"/>
            <p:cNvSpPr/>
            <p:nvPr/>
          </p:nvSpPr>
          <p:spPr>
            <a:xfrm>
              <a:off x="31931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50"/>
            <p:cNvSpPr/>
            <p:nvPr/>
          </p:nvSpPr>
          <p:spPr>
            <a:xfrm>
              <a:off x="3210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50"/>
            <p:cNvSpPr/>
            <p:nvPr/>
          </p:nvSpPr>
          <p:spPr>
            <a:xfrm>
              <a:off x="3228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50"/>
            <p:cNvSpPr/>
            <p:nvPr/>
          </p:nvSpPr>
          <p:spPr>
            <a:xfrm>
              <a:off x="32468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50"/>
            <p:cNvSpPr/>
            <p:nvPr/>
          </p:nvSpPr>
          <p:spPr>
            <a:xfrm>
              <a:off x="32647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50"/>
            <p:cNvSpPr/>
            <p:nvPr/>
          </p:nvSpPr>
          <p:spPr>
            <a:xfrm>
              <a:off x="32827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50"/>
            <p:cNvSpPr/>
            <p:nvPr/>
          </p:nvSpPr>
          <p:spPr>
            <a:xfrm>
              <a:off x="33006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50"/>
            <p:cNvSpPr/>
            <p:nvPr/>
          </p:nvSpPr>
          <p:spPr>
            <a:xfrm>
              <a:off x="3318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50"/>
            <p:cNvSpPr/>
            <p:nvPr/>
          </p:nvSpPr>
          <p:spPr>
            <a:xfrm>
              <a:off x="33364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50"/>
            <p:cNvSpPr/>
            <p:nvPr/>
          </p:nvSpPr>
          <p:spPr>
            <a:xfrm>
              <a:off x="3354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50"/>
            <p:cNvSpPr/>
            <p:nvPr/>
          </p:nvSpPr>
          <p:spPr>
            <a:xfrm>
              <a:off x="33723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50"/>
            <p:cNvSpPr/>
            <p:nvPr/>
          </p:nvSpPr>
          <p:spPr>
            <a:xfrm>
              <a:off x="33902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50"/>
            <p:cNvSpPr/>
            <p:nvPr/>
          </p:nvSpPr>
          <p:spPr>
            <a:xfrm>
              <a:off x="3408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50"/>
            <p:cNvSpPr/>
            <p:nvPr/>
          </p:nvSpPr>
          <p:spPr>
            <a:xfrm>
              <a:off x="3426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50"/>
            <p:cNvSpPr/>
            <p:nvPr/>
          </p:nvSpPr>
          <p:spPr>
            <a:xfrm>
              <a:off x="34439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50"/>
            <p:cNvSpPr/>
            <p:nvPr/>
          </p:nvSpPr>
          <p:spPr>
            <a:xfrm>
              <a:off x="3461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50"/>
            <p:cNvSpPr/>
            <p:nvPr/>
          </p:nvSpPr>
          <p:spPr>
            <a:xfrm>
              <a:off x="3479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50"/>
            <p:cNvSpPr/>
            <p:nvPr/>
          </p:nvSpPr>
          <p:spPr>
            <a:xfrm>
              <a:off x="3497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50"/>
            <p:cNvSpPr/>
            <p:nvPr/>
          </p:nvSpPr>
          <p:spPr>
            <a:xfrm>
              <a:off x="35157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50"/>
            <p:cNvSpPr/>
            <p:nvPr/>
          </p:nvSpPr>
          <p:spPr>
            <a:xfrm>
              <a:off x="35335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50"/>
            <p:cNvSpPr/>
            <p:nvPr/>
          </p:nvSpPr>
          <p:spPr>
            <a:xfrm>
              <a:off x="35516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50"/>
            <p:cNvSpPr/>
            <p:nvPr/>
          </p:nvSpPr>
          <p:spPr>
            <a:xfrm>
              <a:off x="35694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50"/>
            <p:cNvSpPr/>
            <p:nvPr/>
          </p:nvSpPr>
          <p:spPr>
            <a:xfrm>
              <a:off x="3587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50"/>
            <p:cNvSpPr/>
            <p:nvPr/>
          </p:nvSpPr>
          <p:spPr>
            <a:xfrm>
              <a:off x="3605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50"/>
            <p:cNvSpPr/>
            <p:nvPr/>
          </p:nvSpPr>
          <p:spPr>
            <a:xfrm>
              <a:off x="3623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50"/>
            <p:cNvSpPr/>
            <p:nvPr/>
          </p:nvSpPr>
          <p:spPr>
            <a:xfrm>
              <a:off x="25478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50"/>
            <p:cNvSpPr/>
            <p:nvPr/>
          </p:nvSpPr>
          <p:spPr>
            <a:xfrm>
              <a:off x="2565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50"/>
            <p:cNvSpPr/>
            <p:nvPr/>
          </p:nvSpPr>
          <p:spPr>
            <a:xfrm>
              <a:off x="2583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50"/>
            <p:cNvSpPr/>
            <p:nvPr/>
          </p:nvSpPr>
          <p:spPr>
            <a:xfrm>
              <a:off x="26015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50"/>
            <p:cNvSpPr/>
            <p:nvPr/>
          </p:nvSpPr>
          <p:spPr>
            <a:xfrm>
              <a:off x="26195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50"/>
            <p:cNvSpPr/>
            <p:nvPr/>
          </p:nvSpPr>
          <p:spPr>
            <a:xfrm>
              <a:off x="26374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50"/>
            <p:cNvSpPr/>
            <p:nvPr/>
          </p:nvSpPr>
          <p:spPr>
            <a:xfrm>
              <a:off x="2655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50"/>
            <p:cNvSpPr/>
            <p:nvPr/>
          </p:nvSpPr>
          <p:spPr>
            <a:xfrm>
              <a:off x="26733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50"/>
            <p:cNvSpPr/>
            <p:nvPr/>
          </p:nvSpPr>
          <p:spPr>
            <a:xfrm>
              <a:off x="26911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50"/>
            <p:cNvSpPr/>
            <p:nvPr/>
          </p:nvSpPr>
          <p:spPr>
            <a:xfrm>
              <a:off x="27091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50"/>
            <p:cNvSpPr/>
            <p:nvPr/>
          </p:nvSpPr>
          <p:spPr>
            <a:xfrm>
              <a:off x="27270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50"/>
            <p:cNvSpPr/>
            <p:nvPr/>
          </p:nvSpPr>
          <p:spPr>
            <a:xfrm>
              <a:off x="2745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50"/>
            <p:cNvSpPr/>
            <p:nvPr/>
          </p:nvSpPr>
          <p:spPr>
            <a:xfrm>
              <a:off x="27629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50"/>
            <p:cNvSpPr/>
            <p:nvPr/>
          </p:nvSpPr>
          <p:spPr>
            <a:xfrm>
              <a:off x="28166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50"/>
            <p:cNvSpPr/>
            <p:nvPr/>
          </p:nvSpPr>
          <p:spPr>
            <a:xfrm>
              <a:off x="2834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50"/>
            <p:cNvSpPr/>
            <p:nvPr/>
          </p:nvSpPr>
          <p:spPr>
            <a:xfrm>
              <a:off x="2852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50"/>
            <p:cNvSpPr/>
            <p:nvPr/>
          </p:nvSpPr>
          <p:spPr>
            <a:xfrm>
              <a:off x="28703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50"/>
            <p:cNvSpPr/>
            <p:nvPr/>
          </p:nvSpPr>
          <p:spPr>
            <a:xfrm>
              <a:off x="2906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50"/>
            <p:cNvSpPr/>
            <p:nvPr/>
          </p:nvSpPr>
          <p:spPr>
            <a:xfrm>
              <a:off x="2924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50"/>
            <p:cNvSpPr/>
            <p:nvPr/>
          </p:nvSpPr>
          <p:spPr>
            <a:xfrm>
              <a:off x="3049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50"/>
            <p:cNvSpPr/>
            <p:nvPr/>
          </p:nvSpPr>
          <p:spPr>
            <a:xfrm>
              <a:off x="30855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50"/>
            <p:cNvSpPr/>
            <p:nvPr/>
          </p:nvSpPr>
          <p:spPr>
            <a:xfrm>
              <a:off x="3103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50"/>
            <p:cNvSpPr/>
            <p:nvPr/>
          </p:nvSpPr>
          <p:spPr>
            <a:xfrm>
              <a:off x="31392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50"/>
            <p:cNvSpPr/>
            <p:nvPr/>
          </p:nvSpPr>
          <p:spPr>
            <a:xfrm>
              <a:off x="3157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50"/>
            <p:cNvSpPr/>
            <p:nvPr/>
          </p:nvSpPr>
          <p:spPr>
            <a:xfrm>
              <a:off x="3175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50"/>
            <p:cNvSpPr/>
            <p:nvPr/>
          </p:nvSpPr>
          <p:spPr>
            <a:xfrm>
              <a:off x="31931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50"/>
            <p:cNvSpPr/>
            <p:nvPr/>
          </p:nvSpPr>
          <p:spPr>
            <a:xfrm>
              <a:off x="3210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50"/>
            <p:cNvSpPr/>
            <p:nvPr/>
          </p:nvSpPr>
          <p:spPr>
            <a:xfrm>
              <a:off x="3228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50"/>
            <p:cNvSpPr/>
            <p:nvPr/>
          </p:nvSpPr>
          <p:spPr>
            <a:xfrm>
              <a:off x="32468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50"/>
            <p:cNvSpPr/>
            <p:nvPr/>
          </p:nvSpPr>
          <p:spPr>
            <a:xfrm>
              <a:off x="32647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50"/>
            <p:cNvSpPr/>
            <p:nvPr/>
          </p:nvSpPr>
          <p:spPr>
            <a:xfrm>
              <a:off x="32827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50"/>
            <p:cNvSpPr/>
            <p:nvPr/>
          </p:nvSpPr>
          <p:spPr>
            <a:xfrm>
              <a:off x="3300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50"/>
            <p:cNvSpPr/>
            <p:nvPr/>
          </p:nvSpPr>
          <p:spPr>
            <a:xfrm>
              <a:off x="3318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50"/>
            <p:cNvSpPr/>
            <p:nvPr/>
          </p:nvSpPr>
          <p:spPr>
            <a:xfrm>
              <a:off x="33364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50"/>
            <p:cNvSpPr/>
            <p:nvPr/>
          </p:nvSpPr>
          <p:spPr>
            <a:xfrm>
              <a:off x="3354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50"/>
            <p:cNvSpPr/>
            <p:nvPr/>
          </p:nvSpPr>
          <p:spPr>
            <a:xfrm>
              <a:off x="33723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50"/>
            <p:cNvSpPr/>
            <p:nvPr/>
          </p:nvSpPr>
          <p:spPr>
            <a:xfrm>
              <a:off x="33902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50"/>
            <p:cNvSpPr/>
            <p:nvPr/>
          </p:nvSpPr>
          <p:spPr>
            <a:xfrm>
              <a:off x="3408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50"/>
            <p:cNvSpPr/>
            <p:nvPr/>
          </p:nvSpPr>
          <p:spPr>
            <a:xfrm>
              <a:off x="3426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50"/>
            <p:cNvSpPr/>
            <p:nvPr/>
          </p:nvSpPr>
          <p:spPr>
            <a:xfrm>
              <a:off x="34439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50"/>
            <p:cNvSpPr/>
            <p:nvPr/>
          </p:nvSpPr>
          <p:spPr>
            <a:xfrm>
              <a:off x="3461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50"/>
            <p:cNvSpPr/>
            <p:nvPr/>
          </p:nvSpPr>
          <p:spPr>
            <a:xfrm>
              <a:off x="3479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50"/>
            <p:cNvSpPr/>
            <p:nvPr/>
          </p:nvSpPr>
          <p:spPr>
            <a:xfrm>
              <a:off x="3497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50"/>
            <p:cNvSpPr/>
            <p:nvPr/>
          </p:nvSpPr>
          <p:spPr>
            <a:xfrm>
              <a:off x="35157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50"/>
            <p:cNvSpPr/>
            <p:nvPr/>
          </p:nvSpPr>
          <p:spPr>
            <a:xfrm>
              <a:off x="35335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50"/>
            <p:cNvSpPr/>
            <p:nvPr/>
          </p:nvSpPr>
          <p:spPr>
            <a:xfrm>
              <a:off x="35516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50"/>
            <p:cNvSpPr/>
            <p:nvPr/>
          </p:nvSpPr>
          <p:spPr>
            <a:xfrm>
              <a:off x="35694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50"/>
            <p:cNvSpPr/>
            <p:nvPr/>
          </p:nvSpPr>
          <p:spPr>
            <a:xfrm>
              <a:off x="3587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50"/>
            <p:cNvSpPr/>
            <p:nvPr/>
          </p:nvSpPr>
          <p:spPr>
            <a:xfrm>
              <a:off x="3605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50"/>
            <p:cNvSpPr/>
            <p:nvPr/>
          </p:nvSpPr>
          <p:spPr>
            <a:xfrm>
              <a:off x="25478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50"/>
            <p:cNvSpPr/>
            <p:nvPr/>
          </p:nvSpPr>
          <p:spPr>
            <a:xfrm>
              <a:off x="2565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50"/>
            <p:cNvSpPr/>
            <p:nvPr/>
          </p:nvSpPr>
          <p:spPr>
            <a:xfrm>
              <a:off x="2583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50"/>
            <p:cNvSpPr/>
            <p:nvPr/>
          </p:nvSpPr>
          <p:spPr>
            <a:xfrm>
              <a:off x="26015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50"/>
            <p:cNvSpPr/>
            <p:nvPr/>
          </p:nvSpPr>
          <p:spPr>
            <a:xfrm>
              <a:off x="26374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50"/>
            <p:cNvSpPr/>
            <p:nvPr/>
          </p:nvSpPr>
          <p:spPr>
            <a:xfrm>
              <a:off x="2655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50"/>
            <p:cNvSpPr/>
            <p:nvPr/>
          </p:nvSpPr>
          <p:spPr>
            <a:xfrm>
              <a:off x="26733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50"/>
            <p:cNvSpPr/>
            <p:nvPr/>
          </p:nvSpPr>
          <p:spPr>
            <a:xfrm>
              <a:off x="26911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50"/>
            <p:cNvSpPr/>
            <p:nvPr/>
          </p:nvSpPr>
          <p:spPr>
            <a:xfrm>
              <a:off x="27091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50"/>
            <p:cNvSpPr/>
            <p:nvPr/>
          </p:nvSpPr>
          <p:spPr>
            <a:xfrm>
              <a:off x="27270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50"/>
            <p:cNvSpPr/>
            <p:nvPr/>
          </p:nvSpPr>
          <p:spPr>
            <a:xfrm>
              <a:off x="2745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50"/>
            <p:cNvSpPr/>
            <p:nvPr/>
          </p:nvSpPr>
          <p:spPr>
            <a:xfrm>
              <a:off x="27629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50"/>
            <p:cNvSpPr/>
            <p:nvPr/>
          </p:nvSpPr>
          <p:spPr>
            <a:xfrm>
              <a:off x="28166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50"/>
            <p:cNvSpPr/>
            <p:nvPr/>
          </p:nvSpPr>
          <p:spPr>
            <a:xfrm>
              <a:off x="2834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50"/>
            <p:cNvSpPr/>
            <p:nvPr/>
          </p:nvSpPr>
          <p:spPr>
            <a:xfrm>
              <a:off x="2852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50"/>
            <p:cNvSpPr/>
            <p:nvPr/>
          </p:nvSpPr>
          <p:spPr>
            <a:xfrm>
              <a:off x="28703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50"/>
            <p:cNvSpPr/>
            <p:nvPr/>
          </p:nvSpPr>
          <p:spPr>
            <a:xfrm>
              <a:off x="3049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50"/>
            <p:cNvSpPr/>
            <p:nvPr/>
          </p:nvSpPr>
          <p:spPr>
            <a:xfrm>
              <a:off x="308550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50"/>
            <p:cNvSpPr/>
            <p:nvPr/>
          </p:nvSpPr>
          <p:spPr>
            <a:xfrm>
              <a:off x="3103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50"/>
            <p:cNvSpPr/>
            <p:nvPr/>
          </p:nvSpPr>
          <p:spPr>
            <a:xfrm>
              <a:off x="31392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50"/>
            <p:cNvSpPr/>
            <p:nvPr/>
          </p:nvSpPr>
          <p:spPr>
            <a:xfrm>
              <a:off x="31572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50"/>
            <p:cNvSpPr/>
            <p:nvPr/>
          </p:nvSpPr>
          <p:spPr>
            <a:xfrm>
              <a:off x="3175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50"/>
            <p:cNvSpPr/>
            <p:nvPr/>
          </p:nvSpPr>
          <p:spPr>
            <a:xfrm>
              <a:off x="31931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50"/>
            <p:cNvSpPr/>
            <p:nvPr/>
          </p:nvSpPr>
          <p:spPr>
            <a:xfrm>
              <a:off x="3210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50"/>
            <p:cNvSpPr/>
            <p:nvPr/>
          </p:nvSpPr>
          <p:spPr>
            <a:xfrm>
              <a:off x="3228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50"/>
            <p:cNvSpPr/>
            <p:nvPr/>
          </p:nvSpPr>
          <p:spPr>
            <a:xfrm>
              <a:off x="32468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50"/>
            <p:cNvSpPr/>
            <p:nvPr/>
          </p:nvSpPr>
          <p:spPr>
            <a:xfrm>
              <a:off x="32647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50"/>
            <p:cNvSpPr/>
            <p:nvPr/>
          </p:nvSpPr>
          <p:spPr>
            <a:xfrm>
              <a:off x="32827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50"/>
            <p:cNvSpPr/>
            <p:nvPr/>
          </p:nvSpPr>
          <p:spPr>
            <a:xfrm>
              <a:off x="3300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50"/>
            <p:cNvSpPr/>
            <p:nvPr/>
          </p:nvSpPr>
          <p:spPr>
            <a:xfrm>
              <a:off x="3318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50"/>
            <p:cNvSpPr/>
            <p:nvPr/>
          </p:nvSpPr>
          <p:spPr>
            <a:xfrm>
              <a:off x="33364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50"/>
            <p:cNvSpPr/>
            <p:nvPr/>
          </p:nvSpPr>
          <p:spPr>
            <a:xfrm>
              <a:off x="33543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50"/>
            <p:cNvSpPr/>
            <p:nvPr/>
          </p:nvSpPr>
          <p:spPr>
            <a:xfrm>
              <a:off x="33723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50"/>
            <p:cNvSpPr/>
            <p:nvPr/>
          </p:nvSpPr>
          <p:spPr>
            <a:xfrm>
              <a:off x="33902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50"/>
            <p:cNvSpPr/>
            <p:nvPr/>
          </p:nvSpPr>
          <p:spPr>
            <a:xfrm>
              <a:off x="3408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50"/>
            <p:cNvSpPr/>
            <p:nvPr/>
          </p:nvSpPr>
          <p:spPr>
            <a:xfrm>
              <a:off x="3426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50"/>
            <p:cNvSpPr/>
            <p:nvPr/>
          </p:nvSpPr>
          <p:spPr>
            <a:xfrm>
              <a:off x="34439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50"/>
            <p:cNvSpPr/>
            <p:nvPr/>
          </p:nvSpPr>
          <p:spPr>
            <a:xfrm>
              <a:off x="3461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50"/>
            <p:cNvSpPr/>
            <p:nvPr/>
          </p:nvSpPr>
          <p:spPr>
            <a:xfrm>
              <a:off x="3479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50"/>
            <p:cNvSpPr/>
            <p:nvPr/>
          </p:nvSpPr>
          <p:spPr>
            <a:xfrm>
              <a:off x="3497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50"/>
            <p:cNvSpPr/>
            <p:nvPr/>
          </p:nvSpPr>
          <p:spPr>
            <a:xfrm>
              <a:off x="35694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50"/>
            <p:cNvSpPr/>
            <p:nvPr/>
          </p:nvSpPr>
          <p:spPr>
            <a:xfrm>
              <a:off x="2565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50"/>
            <p:cNvSpPr/>
            <p:nvPr/>
          </p:nvSpPr>
          <p:spPr>
            <a:xfrm>
              <a:off x="2583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50"/>
            <p:cNvSpPr/>
            <p:nvPr/>
          </p:nvSpPr>
          <p:spPr>
            <a:xfrm>
              <a:off x="2655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50"/>
            <p:cNvSpPr/>
            <p:nvPr/>
          </p:nvSpPr>
          <p:spPr>
            <a:xfrm>
              <a:off x="26733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50"/>
            <p:cNvSpPr/>
            <p:nvPr/>
          </p:nvSpPr>
          <p:spPr>
            <a:xfrm>
              <a:off x="26911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50"/>
            <p:cNvSpPr/>
            <p:nvPr/>
          </p:nvSpPr>
          <p:spPr>
            <a:xfrm>
              <a:off x="27091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50"/>
            <p:cNvSpPr/>
            <p:nvPr/>
          </p:nvSpPr>
          <p:spPr>
            <a:xfrm>
              <a:off x="27270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50"/>
            <p:cNvSpPr/>
            <p:nvPr/>
          </p:nvSpPr>
          <p:spPr>
            <a:xfrm>
              <a:off x="2745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50"/>
            <p:cNvSpPr/>
            <p:nvPr/>
          </p:nvSpPr>
          <p:spPr>
            <a:xfrm>
              <a:off x="27629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50"/>
            <p:cNvSpPr/>
            <p:nvPr/>
          </p:nvSpPr>
          <p:spPr>
            <a:xfrm>
              <a:off x="27807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50"/>
            <p:cNvSpPr/>
            <p:nvPr/>
          </p:nvSpPr>
          <p:spPr>
            <a:xfrm>
              <a:off x="28166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50"/>
            <p:cNvSpPr/>
            <p:nvPr/>
          </p:nvSpPr>
          <p:spPr>
            <a:xfrm>
              <a:off x="2834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50"/>
            <p:cNvSpPr/>
            <p:nvPr/>
          </p:nvSpPr>
          <p:spPr>
            <a:xfrm>
              <a:off x="2852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50"/>
            <p:cNvSpPr/>
            <p:nvPr/>
          </p:nvSpPr>
          <p:spPr>
            <a:xfrm>
              <a:off x="2870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50"/>
            <p:cNvSpPr/>
            <p:nvPr/>
          </p:nvSpPr>
          <p:spPr>
            <a:xfrm>
              <a:off x="3031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50"/>
            <p:cNvSpPr/>
            <p:nvPr/>
          </p:nvSpPr>
          <p:spPr>
            <a:xfrm>
              <a:off x="3049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50"/>
            <p:cNvSpPr/>
            <p:nvPr/>
          </p:nvSpPr>
          <p:spPr>
            <a:xfrm>
              <a:off x="308550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50"/>
            <p:cNvSpPr/>
            <p:nvPr/>
          </p:nvSpPr>
          <p:spPr>
            <a:xfrm>
              <a:off x="3103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50"/>
            <p:cNvSpPr/>
            <p:nvPr/>
          </p:nvSpPr>
          <p:spPr>
            <a:xfrm>
              <a:off x="3121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50"/>
            <p:cNvSpPr/>
            <p:nvPr/>
          </p:nvSpPr>
          <p:spPr>
            <a:xfrm>
              <a:off x="31392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50"/>
            <p:cNvSpPr/>
            <p:nvPr/>
          </p:nvSpPr>
          <p:spPr>
            <a:xfrm>
              <a:off x="31572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50"/>
            <p:cNvSpPr/>
            <p:nvPr/>
          </p:nvSpPr>
          <p:spPr>
            <a:xfrm>
              <a:off x="3175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50"/>
            <p:cNvSpPr/>
            <p:nvPr/>
          </p:nvSpPr>
          <p:spPr>
            <a:xfrm>
              <a:off x="31931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50"/>
            <p:cNvSpPr/>
            <p:nvPr/>
          </p:nvSpPr>
          <p:spPr>
            <a:xfrm>
              <a:off x="3210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50"/>
            <p:cNvSpPr/>
            <p:nvPr/>
          </p:nvSpPr>
          <p:spPr>
            <a:xfrm>
              <a:off x="3228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50"/>
            <p:cNvSpPr/>
            <p:nvPr/>
          </p:nvSpPr>
          <p:spPr>
            <a:xfrm>
              <a:off x="32468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50"/>
            <p:cNvSpPr/>
            <p:nvPr/>
          </p:nvSpPr>
          <p:spPr>
            <a:xfrm>
              <a:off x="32647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50"/>
            <p:cNvSpPr/>
            <p:nvPr/>
          </p:nvSpPr>
          <p:spPr>
            <a:xfrm>
              <a:off x="3282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50"/>
            <p:cNvSpPr/>
            <p:nvPr/>
          </p:nvSpPr>
          <p:spPr>
            <a:xfrm>
              <a:off x="3300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50"/>
            <p:cNvSpPr/>
            <p:nvPr/>
          </p:nvSpPr>
          <p:spPr>
            <a:xfrm>
              <a:off x="3318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50"/>
            <p:cNvSpPr/>
            <p:nvPr/>
          </p:nvSpPr>
          <p:spPr>
            <a:xfrm>
              <a:off x="33364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50"/>
            <p:cNvSpPr/>
            <p:nvPr/>
          </p:nvSpPr>
          <p:spPr>
            <a:xfrm>
              <a:off x="33543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50"/>
            <p:cNvSpPr/>
            <p:nvPr/>
          </p:nvSpPr>
          <p:spPr>
            <a:xfrm>
              <a:off x="33723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50"/>
            <p:cNvSpPr/>
            <p:nvPr/>
          </p:nvSpPr>
          <p:spPr>
            <a:xfrm>
              <a:off x="33902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50"/>
            <p:cNvSpPr/>
            <p:nvPr/>
          </p:nvSpPr>
          <p:spPr>
            <a:xfrm>
              <a:off x="3408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50"/>
            <p:cNvSpPr/>
            <p:nvPr/>
          </p:nvSpPr>
          <p:spPr>
            <a:xfrm>
              <a:off x="3426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50"/>
            <p:cNvSpPr/>
            <p:nvPr/>
          </p:nvSpPr>
          <p:spPr>
            <a:xfrm>
              <a:off x="34439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50"/>
            <p:cNvSpPr/>
            <p:nvPr/>
          </p:nvSpPr>
          <p:spPr>
            <a:xfrm>
              <a:off x="3461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50"/>
            <p:cNvSpPr/>
            <p:nvPr/>
          </p:nvSpPr>
          <p:spPr>
            <a:xfrm>
              <a:off x="3479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50"/>
            <p:cNvSpPr/>
            <p:nvPr/>
          </p:nvSpPr>
          <p:spPr>
            <a:xfrm>
              <a:off x="3497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50"/>
            <p:cNvSpPr/>
            <p:nvPr/>
          </p:nvSpPr>
          <p:spPr>
            <a:xfrm>
              <a:off x="35157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50"/>
            <p:cNvSpPr/>
            <p:nvPr/>
          </p:nvSpPr>
          <p:spPr>
            <a:xfrm>
              <a:off x="356945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50"/>
            <p:cNvSpPr/>
            <p:nvPr/>
          </p:nvSpPr>
          <p:spPr>
            <a:xfrm>
              <a:off x="2529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50"/>
            <p:cNvSpPr/>
            <p:nvPr/>
          </p:nvSpPr>
          <p:spPr>
            <a:xfrm>
              <a:off x="2547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50"/>
            <p:cNvSpPr/>
            <p:nvPr/>
          </p:nvSpPr>
          <p:spPr>
            <a:xfrm>
              <a:off x="2655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50"/>
            <p:cNvSpPr/>
            <p:nvPr/>
          </p:nvSpPr>
          <p:spPr>
            <a:xfrm>
              <a:off x="26733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50"/>
            <p:cNvSpPr/>
            <p:nvPr/>
          </p:nvSpPr>
          <p:spPr>
            <a:xfrm>
              <a:off x="26911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50"/>
            <p:cNvSpPr/>
            <p:nvPr/>
          </p:nvSpPr>
          <p:spPr>
            <a:xfrm>
              <a:off x="27091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50"/>
            <p:cNvSpPr/>
            <p:nvPr/>
          </p:nvSpPr>
          <p:spPr>
            <a:xfrm>
              <a:off x="27270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50"/>
            <p:cNvSpPr/>
            <p:nvPr/>
          </p:nvSpPr>
          <p:spPr>
            <a:xfrm>
              <a:off x="2745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50"/>
            <p:cNvSpPr/>
            <p:nvPr/>
          </p:nvSpPr>
          <p:spPr>
            <a:xfrm>
              <a:off x="27629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50"/>
            <p:cNvSpPr/>
            <p:nvPr/>
          </p:nvSpPr>
          <p:spPr>
            <a:xfrm>
              <a:off x="27807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50"/>
            <p:cNvSpPr/>
            <p:nvPr/>
          </p:nvSpPr>
          <p:spPr>
            <a:xfrm>
              <a:off x="2798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50"/>
            <p:cNvSpPr/>
            <p:nvPr/>
          </p:nvSpPr>
          <p:spPr>
            <a:xfrm>
              <a:off x="28166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50"/>
            <p:cNvSpPr/>
            <p:nvPr/>
          </p:nvSpPr>
          <p:spPr>
            <a:xfrm>
              <a:off x="2834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50"/>
            <p:cNvSpPr/>
            <p:nvPr/>
          </p:nvSpPr>
          <p:spPr>
            <a:xfrm>
              <a:off x="2852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50"/>
            <p:cNvSpPr/>
            <p:nvPr/>
          </p:nvSpPr>
          <p:spPr>
            <a:xfrm>
              <a:off x="2870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50"/>
            <p:cNvSpPr/>
            <p:nvPr/>
          </p:nvSpPr>
          <p:spPr>
            <a:xfrm>
              <a:off x="3049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50"/>
            <p:cNvSpPr/>
            <p:nvPr/>
          </p:nvSpPr>
          <p:spPr>
            <a:xfrm>
              <a:off x="306765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50"/>
            <p:cNvSpPr/>
            <p:nvPr/>
          </p:nvSpPr>
          <p:spPr>
            <a:xfrm>
              <a:off x="3067650" y="43358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50"/>
            <p:cNvSpPr/>
            <p:nvPr/>
          </p:nvSpPr>
          <p:spPr>
            <a:xfrm>
              <a:off x="308550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50"/>
            <p:cNvSpPr/>
            <p:nvPr/>
          </p:nvSpPr>
          <p:spPr>
            <a:xfrm>
              <a:off x="3103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50"/>
            <p:cNvSpPr/>
            <p:nvPr/>
          </p:nvSpPr>
          <p:spPr>
            <a:xfrm>
              <a:off x="3121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50"/>
            <p:cNvSpPr/>
            <p:nvPr/>
          </p:nvSpPr>
          <p:spPr>
            <a:xfrm>
              <a:off x="31392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50"/>
            <p:cNvSpPr/>
            <p:nvPr/>
          </p:nvSpPr>
          <p:spPr>
            <a:xfrm>
              <a:off x="31572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50"/>
            <p:cNvSpPr/>
            <p:nvPr/>
          </p:nvSpPr>
          <p:spPr>
            <a:xfrm>
              <a:off x="3175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50"/>
            <p:cNvSpPr/>
            <p:nvPr/>
          </p:nvSpPr>
          <p:spPr>
            <a:xfrm>
              <a:off x="31931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50"/>
            <p:cNvSpPr/>
            <p:nvPr/>
          </p:nvSpPr>
          <p:spPr>
            <a:xfrm>
              <a:off x="3210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50"/>
            <p:cNvSpPr/>
            <p:nvPr/>
          </p:nvSpPr>
          <p:spPr>
            <a:xfrm>
              <a:off x="3228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50"/>
            <p:cNvSpPr/>
            <p:nvPr/>
          </p:nvSpPr>
          <p:spPr>
            <a:xfrm>
              <a:off x="32468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50"/>
            <p:cNvSpPr/>
            <p:nvPr/>
          </p:nvSpPr>
          <p:spPr>
            <a:xfrm>
              <a:off x="32647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50"/>
            <p:cNvSpPr/>
            <p:nvPr/>
          </p:nvSpPr>
          <p:spPr>
            <a:xfrm>
              <a:off x="32827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50"/>
            <p:cNvSpPr/>
            <p:nvPr/>
          </p:nvSpPr>
          <p:spPr>
            <a:xfrm>
              <a:off x="3300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50"/>
            <p:cNvSpPr/>
            <p:nvPr/>
          </p:nvSpPr>
          <p:spPr>
            <a:xfrm>
              <a:off x="3318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50"/>
            <p:cNvSpPr/>
            <p:nvPr/>
          </p:nvSpPr>
          <p:spPr>
            <a:xfrm>
              <a:off x="33364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50"/>
            <p:cNvSpPr/>
            <p:nvPr/>
          </p:nvSpPr>
          <p:spPr>
            <a:xfrm>
              <a:off x="33543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50"/>
            <p:cNvSpPr/>
            <p:nvPr/>
          </p:nvSpPr>
          <p:spPr>
            <a:xfrm>
              <a:off x="33723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50"/>
            <p:cNvSpPr/>
            <p:nvPr/>
          </p:nvSpPr>
          <p:spPr>
            <a:xfrm>
              <a:off x="33902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50"/>
            <p:cNvSpPr/>
            <p:nvPr/>
          </p:nvSpPr>
          <p:spPr>
            <a:xfrm>
              <a:off x="3408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50"/>
            <p:cNvSpPr/>
            <p:nvPr/>
          </p:nvSpPr>
          <p:spPr>
            <a:xfrm>
              <a:off x="3426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50"/>
            <p:cNvSpPr/>
            <p:nvPr/>
          </p:nvSpPr>
          <p:spPr>
            <a:xfrm>
              <a:off x="3443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50"/>
            <p:cNvSpPr/>
            <p:nvPr/>
          </p:nvSpPr>
          <p:spPr>
            <a:xfrm>
              <a:off x="3461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50"/>
            <p:cNvSpPr/>
            <p:nvPr/>
          </p:nvSpPr>
          <p:spPr>
            <a:xfrm>
              <a:off x="3479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50"/>
            <p:cNvSpPr/>
            <p:nvPr/>
          </p:nvSpPr>
          <p:spPr>
            <a:xfrm>
              <a:off x="3497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50"/>
            <p:cNvSpPr/>
            <p:nvPr/>
          </p:nvSpPr>
          <p:spPr>
            <a:xfrm>
              <a:off x="35157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50"/>
            <p:cNvSpPr/>
            <p:nvPr/>
          </p:nvSpPr>
          <p:spPr>
            <a:xfrm>
              <a:off x="35335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50"/>
            <p:cNvSpPr/>
            <p:nvPr/>
          </p:nvSpPr>
          <p:spPr>
            <a:xfrm>
              <a:off x="2655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50"/>
            <p:cNvSpPr/>
            <p:nvPr/>
          </p:nvSpPr>
          <p:spPr>
            <a:xfrm>
              <a:off x="26733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50"/>
            <p:cNvSpPr/>
            <p:nvPr/>
          </p:nvSpPr>
          <p:spPr>
            <a:xfrm>
              <a:off x="26911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50"/>
            <p:cNvSpPr/>
            <p:nvPr/>
          </p:nvSpPr>
          <p:spPr>
            <a:xfrm>
              <a:off x="27091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50"/>
            <p:cNvSpPr/>
            <p:nvPr/>
          </p:nvSpPr>
          <p:spPr>
            <a:xfrm>
              <a:off x="27270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50"/>
            <p:cNvSpPr/>
            <p:nvPr/>
          </p:nvSpPr>
          <p:spPr>
            <a:xfrm>
              <a:off x="2745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50"/>
            <p:cNvSpPr/>
            <p:nvPr/>
          </p:nvSpPr>
          <p:spPr>
            <a:xfrm>
              <a:off x="27629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50"/>
            <p:cNvSpPr/>
            <p:nvPr/>
          </p:nvSpPr>
          <p:spPr>
            <a:xfrm>
              <a:off x="27807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50"/>
            <p:cNvSpPr/>
            <p:nvPr/>
          </p:nvSpPr>
          <p:spPr>
            <a:xfrm>
              <a:off x="27988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50"/>
            <p:cNvSpPr/>
            <p:nvPr/>
          </p:nvSpPr>
          <p:spPr>
            <a:xfrm>
              <a:off x="28166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50"/>
            <p:cNvSpPr/>
            <p:nvPr/>
          </p:nvSpPr>
          <p:spPr>
            <a:xfrm>
              <a:off x="2834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50"/>
            <p:cNvSpPr/>
            <p:nvPr/>
          </p:nvSpPr>
          <p:spPr>
            <a:xfrm>
              <a:off x="2870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50"/>
            <p:cNvSpPr/>
            <p:nvPr/>
          </p:nvSpPr>
          <p:spPr>
            <a:xfrm>
              <a:off x="28884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50"/>
            <p:cNvSpPr/>
            <p:nvPr/>
          </p:nvSpPr>
          <p:spPr>
            <a:xfrm>
              <a:off x="3049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50"/>
            <p:cNvSpPr/>
            <p:nvPr/>
          </p:nvSpPr>
          <p:spPr>
            <a:xfrm>
              <a:off x="306765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50"/>
            <p:cNvSpPr/>
            <p:nvPr/>
          </p:nvSpPr>
          <p:spPr>
            <a:xfrm>
              <a:off x="308550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50"/>
            <p:cNvSpPr/>
            <p:nvPr/>
          </p:nvSpPr>
          <p:spPr>
            <a:xfrm>
              <a:off x="31035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50"/>
            <p:cNvSpPr/>
            <p:nvPr/>
          </p:nvSpPr>
          <p:spPr>
            <a:xfrm>
              <a:off x="3121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50"/>
            <p:cNvSpPr/>
            <p:nvPr/>
          </p:nvSpPr>
          <p:spPr>
            <a:xfrm>
              <a:off x="31392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50"/>
            <p:cNvSpPr/>
            <p:nvPr/>
          </p:nvSpPr>
          <p:spPr>
            <a:xfrm>
              <a:off x="31572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50"/>
            <p:cNvSpPr/>
            <p:nvPr/>
          </p:nvSpPr>
          <p:spPr>
            <a:xfrm>
              <a:off x="3175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31931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50"/>
            <p:cNvSpPr/>
            <p:nvPr/>
          </p:nvSpPr>
          <p:spPr>
            <a:xfrm>
              <a:off x="3210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50"/>
            <p:cNvSpPr/>
            <p:nvPr/>
          </p:nvSpPr>
          <p:spPr>
            <a:xfrm>
              <a:off x="3228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50"/>
            <p:cNvSpPr/>
            <p:nvPr/>
          </p:nvSpPr>
          <p:spPr>
            <a:xfrm>
              <a:off x="32468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50"/>
            <p:cNvSpPr/>
            <p:nvPr/>
          </p:nvSpPr>
          <p:spPr>
            <a:xfrm>
              <a:off x="32647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50"/>
            <p:cNvSpPr/>
            <p:nvPr/>
          </p:nvSpPr>
          <p:spPr>
            <a:xfrm>
              <a:off x="32827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50"/>
            <p:cNvSpPr/>
            <p:nvPr/>
          </p:nvSpPr>
          <p:spPr>
            <a:xfrm>
              <a:off x="3300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50"/>
            <p:cNvSpPr/>
            <p:nvPr/>
          </p:nvSpPr>
          <p:spPr>
            <a:xfrm>
              <a:off x="3318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50"/>
            <p:cNvSpPr/>
            <p:nvPr/>
          </p:nvSpPr>
          <p:spPr>
            <a:xfrm>
              <a:off x="33364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50"/>
            <p:cNvSpPr/>
            <p:nvPr/>
          </p:nvSpPr>
          <p:spPr>
            <a:xfrm>
              <a:off x="33543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50"/>
            <p:cNvSpPr/>
            <p:nvPr/>
          </p:nvSpPr>
          <p:spPr>
            <a:xfrm>
              <a:off x="33723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50"/>
            <p:cNvSpPr/>
            <p:nvPr/>
          </p:nvSpPr>
          <p:spPr>
            <a:xfrm>
              <a:off x="33902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50"/>
            <p:cNvSpPr/>
            <p:nvPr/>
          </p:nvSpPr>
          <p:spPr>
            <a:xfrm>
              <a:off x="3408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50"/>
            <p:cNvSpPr/>
            <p:nvPr/>
          </p:nvSpPr>
          <p:spPr>
            <a:xfrm>
              <a:off x="3426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50"/>
            <p:cNvSpPr/>
            <p:nvPr/>
          </p:nvSpPr>
          <p:spPr>
            <a:xfrm>
              <a:off x="34439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50"/>
            <p:cNvSpPr/>
            <p:nvPr/>
          </p:nvSpPr>
          <p:spPr>
            <a:xfrm>
              <a:off x="3461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50"/>
            <p:cNvSpPr/>
            <p:nvPr/>
          </p:nvSpPr>
          <p:spPr>
            <a:xfrm>
              <a:off x="3479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50"/>
            <p:cNvSpPr/>
            <p:nvPr/>
          </p:nvSpPr>
          <p:spPr>
            <a:xfrm>
              <a:off x="3497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50"/>
            <p:cNvSpPr/>
            <p:nvPr/>
          </p:nvSpPr>
          <p:spPr>
            <a:xfrm>
              <a:off x="35335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50"/>
            <p:cNvSpPr/>
            <p:nvPr/>
          </p:nvSpPr>
          <p:spPr>
            <a:xfrm>
              <a:off x="2655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50"/>
            <p:cNvSpPr/>
            <p:nvPr/>
          </p:nvSpPr>
          <p:spPr>
            <a:xfrm>
              <a:off x="26733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50"/>
            <p:cNvSpPr/>
            <p:nvPr/>
          </p:nvSpPr>
          <p:spPr>
            <a:xfrm>
              <a:off x="26911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50"/>
            <p:cNvSpPr/>
            <p:nvPr/>
          </p:nvSpPr>
          <p:spPr>
            <a:xfrm>
              <a:off x="27091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50"/>
            <p:cNvSpPr/>
            <p:nvPr/>
          </p:nvSpPr>
          <p:spPr>
            <a:xfrm>
              <a:off x="27270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50"/>
            <p:cNvSpPr/>
            <p:nvPr/>
          </p:nvSpPr>
          <p:spPr>
            <a:xfrm>
              <a:off x="2745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50"/>
            <p:cNvSpPr/>
            <p:nvPr/>
          </p:nvSpPr>
          <p:spPr>
            <a:xfrm>
              <a:off x="27629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50"/>
            <p:cNvSpPr/>
            <p:nvPr/>
          </p:nvSpPr>
          <p:spPr>
            <a:xfrm>
              <a:off x="27807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50"/>
            <p:cNvSpPr/>
            <p:nvPr/>
          </p:nvSpPr>
          <p:spPr>
            <a:xfrm>
              <a:off x="27988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50"/>
            <p:cNvSpPr/>
            <p:nvPr/>
          </p:nvSpPr>
          <p:spPr>
            <a:xfrm>
              <a:off x="28166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50"/>
            <p:cNvSpPr/>
            <p:nvPr/>
          </p:nvSpPr>
          <p:spPr>
            <a:xfrm>
              <a:off x="3049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50"/>
            <p:cNvSpPr/>
            <p:nvPr/>
          </p:nvSpPr>
          <p:spPr>
            <a:xfrm>
              <a:off x="306765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50"/>
            <p:cNvSpPr/>
            <p:nvPr/>
          </p:nvSpPr>
          <p:spPr>
            <a:xfrm>
              <a:off x="308550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50"/>
            <p:cNvSpPr/>
            <p:nvPr/>
          </p:nvSpPr>
          <p:spPr>
            <a:xfrm>
              <a:off x="31035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50"/>
            <p:cNvSpPr/>
            <p:nvPr/>
          </p:nvSpPr>
          <p:spPr>
            <a:xfrm>
              <a:off x="31392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50"/>
            <p:cNvSpPr/>
            <p:nvPr/>
          </p:nvSpPr>
          <p:spPr>
            <a:xfrm>
              <a:off x="31572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50"/>
            <p:cNvSpPr/>
            <p:nvPr/>
          </p:nvSpPr>
          <p:spPr>
            <a:xfrm>
              <a:off x="3175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50"/>
            <p:cNvSpPr/>
            <p:nvPr/>
          </p:nvSpPr>
          <p:spPr>
            <a:xfrm>
              <a:off x="31931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50"/>
            <p:cNvSpPr/>
            <p:nvPr/>
          </p:nvSpPr>
          <p:spPr>
            <a:xfrm>
              <a:off x="3210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50"/>
            <p:cNvSpPr/>
            <p:nvPr/>
          </p:nvSpPr>
          <p:spPr>
            <a:xfrm>
              <a:off x="3228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50"/>
            <p:cNvSpPr/>
            <p:nvPr/>
          </p:nvSpPr>
          <p:spPr>
            <a:xfrm>
              <a:off x="32468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50"/>
            <p:cNvSpPr/>
            <p:nvPr/>
          </p:nvSpPr>
          <p:spPr>
            <a:xfrm>
              <a:off x="32647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50"/>
            <p:cNvSpPr/>
            <p:nvPr/>
          </p:nvSpPr>
          <p:spPr>
            <a:xfrm>
              <a:off x="3282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50"/>
            <p:cNvSpPr/>
            <p:nvPr/>
          </p:nvSpPr>
          <p:spPr>
            <a:xfrm>
              <a:off x="3300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50"/>
            <p:cNvSpPr/>
            <p:nvPr/>
          </p:nvSpPr>
          <p:spPr>
            <a:xfrm>
              <a:off x="3318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50"/>
            <p:cNvSpPr/>
            <p:nvPr/>
          </p:nvSpPr>
          <p:spPr>
            <a:xfrm>
              <a:off x="33364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50"/>
            <p:cNvSpPr/>
            <p:nvPr/>
          </p:nvSpPr>
          <p:spPr>
            <a:xfrm>
              <a:off x="33543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50"/>
            <p:cNvSpPr/>
            <p:nvPr/>
          </p:nvSpPr>
          <p:spPr>
            <a:xfrm>
              <a:off x="33723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50"/>
            <p:cNvSpPr/>
            <p:nvPr/>
          </p:nvSpPr>
          <p:spPr>
            <a:xfrm>
              <a:off x="33902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50"/>
            <p:cNvSpPr/>
            <p:nvPr/>
          </p:nvSpPr>
          <p:spPr>
            <a:xfrm>
              <a:off x="3408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50"/>
            <p:cNvSpPr/>
            <p:nvPr/>
          </p:nvSpPr>
          <p:spPr>
            <a:xfrm>
              <a:off x="3426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50"/>
            <p:cNvSpPr/>
            <p:nvPr/>
          </p:nvSpPr>
          <p:spPr>
            <a:xfrm>
              <a:off x="34439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50"/>
            <p:cNvSpPr/>
            <p:nvPr/>
          </p:nvSpPr>
          <p:spPr>
            <a:xfrm>
              <a:off x="3461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50"/>
            <p:cNvSpPr/>
            <p:nvPr/>
          </p:nvSpPr>
          <p:spPr>
            <a:xfrm>
              <a:off x="3479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50"/>
            <p:cNvSpPr/>
            <p:nvPr/>
          </p:nvSpPr>
          <p:spPr>
            <a:xfrm>
              <a:off x="34976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50"/>
            <p:cNvSpPr/>
            <p:nvPr/>
          </p:nvSpPr>
          <p:spPr>
            <a:xfrm>
              <a:off x="35335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50"/>
            <p:cNvSpPr/>
            <p:nvPr/>
          </p:nvSpPr>
          <p:spPr>
            <a:xfrm>
              <a:off x="2655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50"/>
            <p:cNvSpPr/>
            <p:nvPr/>
          </p:nvSpPr>
          <p:spPr>
            <a:xfrm>
              <a:off x="26733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50"/>
            <p:cNvSpPr/>
            <p:nvPr/>
          </p:nvSpPr>
          <p:spPr>
            <a:xfrm>
              <a:off x="26911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50"/>
            <p:cNvSpPr/>
            <p:nvPr/>
          </p:nvSpPr>
          <p:spPr>
            <a:xfrm>
              <a:off x="27091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50"/>
            <p:cNvSpPr/>
            <p:nvPr/>
          </p:nvSpPr>
          <p:spPr>
            <a:xfrm>
              <a:off x="27270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50"/>
            <p:cNvSpPr/>
            <p:nvPr/>
          </p:nvSpPr>
          <p:spPr>
            <a:xfrm>
              <a:off x="2745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50"/>
            <p:cNvSpPr/>
            <p:nvPr/>
          </p:nvSpPr>
          <p:spPr>
            <a:xfrm>
              <a:off x="27629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50"/>
            <p:cNvSpPr/>
            <p:nvPr/>
          </p:nvSpPr>
          <p:spPr>
            <a:xfrm>
              <a:off x="27807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50"/>
            <p:cNvSpPr/>
            <p:nvPr/>
          </p:nvSpPr>
          <p:spPr>
            <a:xfrm>
              <a:off x="27988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50"/>
            <p:cNvSpPr/>
            <p:nvPr/>
          </p:nvSpPr>
          <p:spPr>
            <a:xfrm>
              <a:off x="28166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50"/>
            <p:cNvSpPr/>
            <p:nvPr/>
          </p:nvSpPr>
          <p:spPr>
            <a:xfrm>
              <a:off x="3031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50"/>
            <p:cNvSpPr/>
            <p:nvPr/>
          </p:nvSpPr>
          <p:spPr>
            <a:xfrm>
              <a:off x="3031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50"/>
            <p:cNvSpPr/>
            <p:nvPr/>
          </p:nvSpPr>
          <p:spPr>
            <a:xfrm>
              <a:off x="3049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50"/>
            <p:cNvSpPr/>
            <p:nvPr/>
          </p:nvSpPr>
          <p:spPr>
            <a:xfrm>
              <a:off x="3067650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50"/>
            <p:cNvSpPr/>
            <p:nvPr/>
          </p:nvSpPr>
          <p:spPr>
            <a:xfrm>
              <a:off x="31035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50"/>
            <p:cNvSpPr/>
            <p:nvPr/>
          </p:nvSpPr>
          <p:spPr>
            <a:xfrm>
              <a:off x="31213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50"/>
            <p:cNvSpPr/>
            <p:nvPr/>
          </p:nvSpPr>
          <p:spPr>
            <a:xfrm>
              <a:off x="312137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50"/>
            <p:cNvSpPr/>
            <p:nvPr/>
          </p:nvSpPr>
          <p:spPr>
            <a:xfrm>
              <a:off x="31392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50"/>
            <p:cNvSpPr/>
            <p:nvPr/>
          </p:nvSpPr>
          <p:spPr>
            <a:xfrm>
              <a:off x="313922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50"/>
            <p:cNvSpPr/>
            <p:nvPr/>
          </p:nvSpPr>
          <p:spPr>
            <a:xfrm>
              <a:off x="31572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50"/>
            <p:cNvSpPr/>
            <p:nvPr/>
          </p:nvSpPr>
          <p:spPr>
            <a:xfrm>
              <a:off x="315725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50"/>
            <p:cNvSpPr/>
            <p:nvPr/>
          </p:nvSpPr>
          <p:spPr>
            <a:xfrm>
              <a:off x="317510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50"/>
            <p:cNvSpPr/>
            <p:nvPr/>
          </p:nvSpPr>
          <p:spPr>
            <a:xfrm>
              <a:off x="3175100" y="44483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50"/>
            <p:cNvSpPr/>
            <p:nvPr/>
          </p:nvSpPr>
          <p:spPr>
            <a:xfrm>
              <a:off x="3175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50"/>
            <p:cNvSpPr/>
            <p:nvPr/>
          </p:nvSpPr>
          <p:spPr>
            <a:xfrm>
              <a:off x="31931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50"/>
            <p:cNvSpPr/>
            <p:nvPr/>
          </p:nvSpPr>
          <p:spPr>
            <a:xfrm>
              <a:off x="3210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50"/>
            <p:cNvSpPr/>
            <p:nvPr/>
          </p:nvSpPr>
          <p:spPr>
            <a:xfrm>
              <a:off x="3228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50"/>
            <p:cNvSpPr/>
            <p:nvPr/>
          </p:nvSpPr>
          <p:spPr>
            <a:xfrm>
              <a:off x="32468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50"/>
            <p:cNvSpPr/>
            <p:nvPr/>
          </p:nvSpPr>
          <p:spPr>
            <a:xfrm>
              <a:off x="32647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50"/>
            <p:cNvSpPr/>
            <p:nvPr/>
          </p:nvSpPr>
          <p:spPr>
            <a:xfrm>
              <a:off x="3282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50"/>
            <p:cNvSpPr/>
            <p:nvPr/>
          </p:nvSpPr>
          <p:spPr>
            <a:xfrm>
              <a:off x="3300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50"/>
            <p:cNvSpPr/>
            <p:nvPr/>
          </p:nvSpPr>
          <p:spPr>
            <a:xfrm>
              <a:off x="3318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50"/>
            <p:cNvSpPr/>
            <p:nvPr/>
          </p:nvSpPr>
          <p:spPr>
            <a:xfrm>
              <a:off x="33364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50"/>
            <p:cNvSpPr/>
            <p:nvPr/>
          </p:nvSpPr>
          <p:spPr>
            <a:xfrm>
              <a:off x="33543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50"/>
            <p:cNvSpPr/>
            <p:nvPr/>
          </p:nvSpPr>
          <p:spPr>
            <a:xfrm>
              <a:off x="33723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50"/>
            <p:cNvSpPr/>
            <p:nvPr/>
          </p:nvSpPr>
          <p:spPr>
            <a:xfrm>
              <a:off x="33902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50"/>
            <p:cNvSpPr/>
            <p:nvPr/>
          </p:nvSpPr>
          <p:spPr>
            <a:xfrm>
              <a:off x="3408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50"/>
            <p:cNvSpPr/>
            <p:nvPr/>
          </p:nvSpPr>
          <p:spPr>
            <a:xfrm>
              <a:off x="3426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50"/>
            <p:cNvSpPr/>
            <p:nvPr/>
          </p:nvSpPr>
          <p:spPr>
            <a:xfrm>
              <a:off x="34439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50"/>
            <p:cNvSpPr/>
            <p:nvPr/>
          </p:nvSpPr>
          <p:spPr>
            <a:xfrm>
              <a:off x="3461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50"/>
            <p:cNvSpPr/>
            <p:nvPr/>
          </p:nvSpPr>
          <p:spPr>
            <a:xfrm>
              <a:off x="3479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50"/>
            <p:cNvSpPr/>
            <p:nvPr/>
          </p:nvSpPr>
          <p:spPr>
            <a:xfrm>
              <a:off x="35335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50"/>
            <p:cNvSpPr/>
            <p:nvPr/>
          </p:nvSpPr>
          <p:spPr>
            <a:xfrm>
              <a:off x="2655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50"/>
            <p:cNvSpPr/>
            <p:nvPr/>
          </p:nvSpPr>
          <p:spPr>
            <a:xfrm>
              <a:off x="26733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50"/>
            <p:cNvSpPr/>
            <p:nvPr/>
          </p:nvSpPr>
          <p:spPr>
            <a:xfrm>
              <a:off x="26911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50"/>
            <p:cNvSpPr/>
            <p:nvPr/>
          </p:nvSpPr>
          <p:spPr>
            <a:xfrm>
              <a:off x="27091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50"/>
            <p:cNvSpPr/>
            <p:nvPr/>
          </p:nvSpPr>
          <p:spPr>
            <a:xfrm>
              <a:off x="27270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50"/>
            <p:cNvSpPr/>
            <p:nvPr/>
          </p:nvSpPr>
          <p:spPr>
            <a:xfrm>
              <a:off x="2745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50"/>
            <p:cNvSpPr/>
            <p:nvPr/>
          </p:nvSpPr>
          <p:spPr>
            <a:xfrm>
              <a:off x="27629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50"/>
            <p:cNvSpPr/>
            <p:nvPr/>
          </p:nvSpPr>
          <p:spPr>
            <a:xfrm>
              <a:off x="27807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50"/>
            <p:cNvSpPr/>
            <p:nvPr/>
          </p:nvSpPr>
          <p:spPr>
            <a:xfrm>
              <a:off x="27988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50"/>
            <p:cNvSpPr/>
            <p:nvPr/>
          </p:nvSpPr>
          <p:spPr>
            <a:xfrm>
              <a:off x="306765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50"/>
            <p:cNvSpPr/>
            <p:nvPr/>
          </p:nvSpPr>
          <p:spPr>
            <a:xfrm>
              <a:off x="308550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50"/>
            <p:cNvSpPr/>
            <p:nvPr/>
          </p:nvSpPr>
          <p:spPr>
            <a:xfrm>
              <a:off x="31931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50"/>
            <p:cNvSpPr/>
            <p:nvPr/>
          </p:nvSpPr>
          <p:spPr>
            <a:xfrm>
              <a:off x="3210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50"/>
            <p:cNvSpPr/>
            <p:nvPr/>
          </p:nvSpPr>
          <p:spPr>
            <a:xfrm>
              <a:off x="32288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50"/>
            <p:cNvSpPr/>
            <p:nvPr/>
          </p:nvSpPr>
          <p:spPr>
            <a:xfrm>
              <a:off x="32468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50"/>
            <p:cNvSpPr/>
            <p:nvPr/>
          </p:nvSpPr>
          <p:spPr>
            <a:xfrm>
              <a:off x="32647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50"/>
            <p:cNvSpPr/>
            <p:nvPr/>
          </p:nvSpPr>
          <p:spPr>
            <a:xfrm>
              <a:off x="32827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50"/>
            <p:cNvSpPr/>
            <p:nvPr/>
          </p:nvSpPr>
          <p:spPr>
            <a:xfrm>
              <a:off x="33006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50"/>
            <p:cNvSpPr/>
            <p:nvPr/>
          </p:nvSpPr>
          <p:spPr>
            <a:xfrm>
              <a:off x="3318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50"/>
            <p:cNvSpPr/>
            <p:nvPr/>
          </p:nvSpPr>
          <p:spPr>
            <a:xfrm>
              <a:off x="33364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50"/>
            <p:cNvSpPr/>
            <p:nvPr/>
          </p:nvSpPr>
          <p:spPr>
            <a:xfrm>
              <a:off x="33543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50"/>
            <p:cNvSpPr/>
            <p:nvPr/>
          </p:nvSpPr>
          <p:spPr>
            <a:xfrm>
              <a:off x="33723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50"/>
            <p:cNvSpPr/>
            <p:nvPr/>
          </p:nvSpPr>
          <p:spPr>
            <a:xfrm>
              <a:off x="33902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50"/>
            <p:cNvSpPr/>
            <p:nvPr/>
          </p:nvSpPr>
          <p:spPr>
            <a:xfrm>
              <a:off x="3408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34261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50"/>
            <p:cNvSpPr/>
            <p:nvPr/>
          </p:nvSpPr>
          <p:spPr>
            <a:xfrm>
              <a:off x="34439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50"/>
            <p:cNvSpPr/>
            <p:nvPr/>
          </p:nvSpPr>
          <p:spPr>
            <a:xfrm>
              <a:off x="3461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50"/>
            <p:cNvSpPr/>
            <p:nvPr/>
          </p:nvSpPr>
          <p:spPr>
            <a:xfrm>
              <a:off x="35157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50"/>
            <p:cNvSpPr/>
            <p:nvPr/>
          </p:nvSpPr>
          <p:spPr>
            <a:xfrm>
              <a:off x="35335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50"/>
            <p:cNvSpPr/>
            <p:nvPr/>
          </p:nvSpPr>
          <p:spPr>
            <a:xfrm>
              <a:off x="26733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50"/>
            <p:cNvSpPr/>
            <p:nvPr/>
          </p:nvSpPr>
          <p:spPr>
            <a:xfrm>
              <a:off x="26911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50"/>
            <p:cNvSpPr/>
            <p:nvPr/>
          </p:nvSpPr>
          <p:spPr>
            <a:xfrm>
              <a:off x="27091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50"/>
            <p:cNvSpPr/>
            <p:nvPr/>
          </p:nvSpPr>
          <p:spPr>
            <a:xfrm>
              <a:off x="27270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50"/>
            <p:cNvSpPr/>
            <p:nvPr/>
          </p:nvSpPr>
          <p:spPr>
            <a:xfrm>
              <a:off x="2745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50"/>
            <p:cNvSpPr/>
            <p:nvPr/>
          </p:nvSpPr>
          <p:spPr>
            <a:xfrm>
              <a:off x="27629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50"/>
            <p:cNvSpPr/>
            <p:nvPr/>
          </p:nvSpPr>
          <p:spPr>
            <a:xfrm>
              <a:off x="27807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50"/>
            <p:cNvSpPr/>
            <p:nvPr/>
          </p:nvSpPr>
          <p:spPr>
            <a:xfrm>
              <a:off x="27988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50"/>
            <p:cNvSpPr/>
            <p:nvPr/>
          </p:nvSpPr>
          <p:spPr>
            <a:xfrm>
              <a:off x="3031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50"/>
            <p:cNvSpPr/>
            <p:nvPr/>
          </p:nvSpPr>
          <p:spPr>
            <a:xfrm>
              <a:off x="3049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50"/>
            <p:cNvSpPr/>
            <p:nvPr/>
          </p:nvSpPr>
          <p:spPr>
            <a:xfrm>
              <a:off x="306765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50"/>
            <p:cNvSpPr/>
            <p:nvPr/>
          </p:nvSpPr>
          <p:spPr>
            <a:xfrm>
              <a:off x="308550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50"/>
            <p:cNvSpPr/>
            <p:nvPr/>
          </p:nvSpPr>
          <p:spPr>
            <a:xfrm>
              <a:off x="31035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50"/>
            <p:cNvSpPr/>
            <p:nvPr/>
          </p:nvSpPr>
          <p:spPr>
            <a:xfrm>
              <a:off x="31931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50"/>
            <p:cNvSpPr/>
            <p:nvPr/>
          </p:nvSpPr>
          <p:spPr>
            <a:xfrm>
              <a:off x="3210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50"/>
            <p:cNvSpPr/>
            <p:nvPr/>
          </p:nvSpPr>
          <p:spPr>
            <a:xfrm>
              <a:off x="32288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50"/>
            <p:cNvSpPr/>
            <p:nvPr/>
          </p:nvSpPr>
          <p:spPr>
            <a:xfrm>
              <a:off x="32468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50"/>
            <p:cNvSpPr/>
            <p:nvPr/>
          </p:nvSpPr>
          <p:spPr>
            <a:xfrm>
              <a:off x="32647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50"/>
            <p:cNvSpPr/>
            <p:nvPr/>
          </p:nvSpPr>
          <p:spPr>
            <a:xfrm>
              <a:off x="3282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50"/>
            <p:cNvSpPr/>
            <p:nvPr/>
          </p:nvSpPr>
          <p:spPr>
            <a:xfrm>
              <a:off x="3300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50"/>
            <p:cNvSpPr/>
            <p:nvPr/>
          </p:nvSpPr>
          <p:spPr>
            <a:xfrm>
              <a:off x="33184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50"/>
            <p:cNvSpPr/>
            <p:nvPr/>
          </p:nvSpPr>
          <p:spPr>
            <a:xfrm>
              <a:off x="33364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50"/>
            <p:cNvSpPr/>
            <p:nvPr/>
          </p:nvSpPr>
          <p:spPr>
            <a:xfrm>
              <a:off x="33543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50"/>
            <p:cNvSpPr/>
            <p:nvPr/>
          </p:nvSpPr>
          <p:spPr>
            <a:xfrm>
              <a:off x="33723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50"/>
            <p:cNvSpPr/>
            <p:nvPr/>
          </p:nvSpPr>
          <p:spPr>
            <a:xfrm>
              <a:off x="33902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50"/>
            <p:cNvSpPr/>
            <p:nvPr/>
          </p:nvSpPr>
          <p:spPr>
            <a:xfrm>
              <a:off x="3408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50"/>
            <p:cNvSpPr/>
            <p:nvPr/>
          </p:nvSpPr>
          <p:spPr>
            <a:xfrm>
              <a:off x="34261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50"/>
            <p:cNvSpPr/>
            <p:nvPr/>
          </p:nvSpPr>
          <p:spPr>
            <a:xfrm>
              <a:off x="34439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50"/>
            <p:cNvSpPr/>
            <p:nvPr/>
          </p:nvSpPr>
          <p:spPr>
            <a:xfrm>
              <a:off x="3461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50"/>
            <p:cNvSpPr/>
            <p:nvPr/>
          </p:nvSpPr>
          <p:spPr>
            <a:xfrm>
              <a:off x="26733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50"/>
            <p:cNvSpPr/>
            <p:nvPr/>
          </p:nvSpPr>
          <p:spPr>
            <a:xfrm>
              <a:off x="26911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50"/>
            <p:cNvSpPr/>
            <p:nvPr/>
          </p:nvSpPr>
          <p:spPr>
            <a:xfrm>
              <a:off x="27091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50"/>
            <p:cNvSpPr/>
            <p:nvPr/>
          </p:nvSpPr>
          <p:spPr>
            <a:xfrm>
              <a:off x="27270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50"/>
            <p:cNvSpPr/>
            <p:nvPr/>
          </p:nvSpPr>
          <p:spPr>
            <a:xfrm>
              <a:off x="27629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50"/>
            <p:cNvSpPr/>
            <p:nvPr/>
          </p:nvSpPr>
          <p:spPr>
            <a:xfrm>
              <a:off x="27807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50"/>
            <p:cNvSpPr/>
            <p:nvPr/>
          </p:nvSpPr>
          <p:spPr>
            <a:xfrm>
              <a:off x="27988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50"/>
            <p:cNvSpPr/>
            <p:nvPr/>
          </p:nvSpPr>
          <p:spPr>
            <a:xfrm>
              <a:off x="3031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50"/>
            <p:cNvSpPr/>
            <p:nvPr/>
          </p:nvSpPr>
          <p:spPr>
            <a:xfrm>
              <a:off x="3049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50"/>
            <p:cNvSpPr/>
            <p:nvPr/>
          </p:nvSpPr>
          <p:spPr>
            <a:xfrm>
              <a:off x="306765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50"/>
            <p:cNvSpPr/>
            <p:nvPr/>
          </p:nvSpPr>
          <p:spPr>
            <a:xfrm>
              <a:off x="308550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50"/>
            <p:cNvSpPr/>
            <p:nvPr/>
          </p:nvSpPr>
          <p:spPr>
            <a:xfrm>
              <a:off x="31035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50"/>
            <p:cNvSpPr/>
            <p:nvPr/>
          </p:nvSpPr>
          <p:spPr>
            <a:xfrm>
              <a:off x="31213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50"/>
            <p:cNvSpPr/>
            <p:nvPr/>
          </p:nvSpPr>
          <p:spPr>
            <a:xfrm>
              <a:off x="31392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50"/>
            <p:cNvSpPr/>
            <p:nvPr/>
          </p:nvSpPr>
          <p:spPr>
            <a:xfrm>
              <a:off x="3139225" y="4444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50"/>
            <p:cNvSpPr/>
            <p:nvPr/>
          </p:nvSpPr>
          <p:spPr>
            <a:xfrm>
              <a:off x="31572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50"/>
            <p:cNvSpPr/>
            <p:nvPr/>
          </p:nvSpPr>
          <p:spPr>
            <a:xfrm>
              <a:off x="3175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50"/>
            <p:cNvSpPr/>
            <p:nvPr/>
          </p:nvSpPr>
          <p:spPr>
            <a:xfrm>
              <a:off x="31931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50"/>
            <p:cNvSpPr/>
            <p:nvPr/>
          </p:nvSpPr>
          <p:spPr>
            <a:xfrm>
              <a:off x="3210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50"/>
            <p:cNvSpPr/>
            <p:nvPr/>
          </p:nvSpPr>
          <p:spPr>
            <a:xfrm>
              <a:off x="32288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50"/>
            <p:cNvSpPr/>
            <p:nvPr/>
          </p:nvSpPr>
          <p:spPr>
            <a:xfrm>
              <a:off x="32647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50"/>
            <p:cNvSpPr/>
            <p:nvPr/>
          </p:nvSpPr>
          <p:spPr>
            <a:xfrm>
              <a:off x="3282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50"/>
            <p:cNvSpPr/>
            <p:nvPr/>
          </p:nvSpPr>
          <p:spPr>
            <a:xfrm>
              <a:off x="3300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50"/>
            <p:cNvSpPr/>
            <p:nvPr/>
          </p:nvSpPr>
          <p:spPr>
            <a:xfrm>
              <a:off x="33184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50"/>
            <p:cNvSpPr/>
            <p:nvPr/>
          </p:nvSpPr>
          <p:spPr>
            <a:xfrm>
              <a:off x="33364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50"/>
            <p:cNvSpPr/>
            <p:nvPr/>
          </p:nvSpPr>
          <p:spPr>
            <a:xfrm>
              <a:off x="33543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50"/>
            <p:cNvSpPr/>
            <p:nvPr/>
          </p:nvSpPr>
          <p:spPr>
            <a:xfrm>
              <a:off x="33723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50"/>
            <p:cNvSpPr/>
            <p:nvPr/>
          </p:nvSpPr>
          <p:spPr>
            <a:xfrm>
              <a:off x="33902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50"/>
            <p:cNvSpPr/>
            <p:nvPr/>
          </p:nvSpPr>
          <p:spPr>
            <a:xfrm>
              <a:off x="34080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50"/>
            <p:cNvSpPr/>
            <p:nvPr/>
          </p:nvSpPr>
          <p:spPr>
            <a:xfrm>
              <a:off x="3426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50"/>
            <p:cNvSpPr/>
            <p:nvPr/>
          </p:nvSpPr>
          <p:spPr>
            <a:xfrm>
              <a:off x="34439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50"/>
            <p:cNvSpPr/>
            <p:nvPr/>
          </p:nvSpPr>
          <p:spPr>
            <a:xfrm>
              <a:off x="3461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50"/>
            <p:cNvSpPr/>
            <p:nvPr/>
          </p:nvSpPr>
          <p:spPr>
            <a:xfrm>
              <a:off x="26733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50"/>
            <p:cNvSpPr/>
            <p:nvPr/>
          </p:nvSpPr>
          <p:spPr>
            <a:xfrm>
              <a:off x="26911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50"/>
            <p:cNvSpPr/>
            <p:nvPr/>
          </p:nvSpPr>
          <p:spPr>
            <a:xfrm>
              <a:off x="27091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50"/>
            <p:cNvSpPr/>
            <p:nvPr/>
          </p:nvSpPr>
          <p:spPr>
            <a:xfrm>
              <a:off x="27270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50"/>
            <p:cNvSpPr/>
            <p:nvPr/>
          </p:nvSpPr>
          <p:spPr>
            <a:xfrm>
              <a:off x="30139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50"/>
            <p:cNvSpPr/>
            <p:nvPr/>
          </p:nvSpPr>
          <p:spPr>
            <a:xfrm>
              <a:off x="3031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50"/>
            <p:cNvSpPr/>
            <p:nvPr/>
          </p:nvSpPr>
          <p:spPr>
            <a:xfrm>
              <a:off x="3049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50"/>
            <p:cNvSpPr/>
            <p:nvPr/>
          </p:nvSpPr>
          <p:spPr>
            <a:xfrm>
              <a:off x="306765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50"/>
            <p:cNvSpPr/>
            <p:nvPr/>
          </p:nvSpPr>
          <p:spPr>
            <a:xfrm>
              <a:off x="308550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50"/>
            <p:cNvSpPr/>
            <p:nvPr/>
          </p:nvSpPr>
          <p:spPr>
            <a:xfrm>
              <a:off x="31035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50"/>
            <p:cNvSpPr/>
            <p:nvPr/>
          </p:nvSpPr>
          <p:spPr>
            <a:xfrm>
              <a:off x="31213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50"/>
            <p:cNvSpPr/>
            <p:nvPr/>
          </p:nvSpPr>
          <p:spPr>
            <a:xfrm>
              <a:off x="31392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50"/>
            <p:cNvSpPr/>
            <p:nvPr/>
          </p:nvSpPr>
          <p:spPr>
            <a:xfrm>
              <a:off x="31572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50"/>
            <p:cNvSpPr/>
            <p:nvPr/>
          </p:nvSpPr>
          <p:spPr>
            <a:xfrm>
              <a:off x="3175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50"/>
            <p:cNvSpPr/>
            <p:nvPr/>
          </p:nvSpPr>
          <p:spPr>
            <a:xfrm>
              <a:off x="3210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50"/>
            <p:cNvSpPr/>
            <p:nvPr/>
          </p:nvSpPr>
          <p:spPr>
            <a:xfrm>
              <a:off x="32288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50"/>
            <p:cNvSpPr/>
            <p:nvPr/>
          </p:nvSpPr>
          <p:spPr>
            <a:xfrm>
              <a:off x="32468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50"/>
            <p:cNvSpPr/>
            <p:nvPr/>
          </p:nvSpPr>
          <p:spPr>
            <a:xfrm>
              <a:off x="3282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50"/>
            <p:cNvSpPr/>
            <p:nvPr/>
          </p:nvSpPr>
          <p:spPr>
            <a:xfrm>
              <a:off x="3300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50"/>
            <p:cNvSpPr/>
            <p:nvPr/>
          </p:nvSpPr>
          <p:spPr>
            <a:xfrm>
              <a:off x="33184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50"/>
            <p:cNvSpPr/>
            <p:nvPr/>
          </p:nvSpPr>
          <p:spPr>
            <a:xfrm>
              <a:off x="33364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50"/>
            <p:cNvSpPr/>
            <p:nvPr/>
          </p:nvSpPr>
          <p:spPr>
            <a:xfrm>
              <a:off x="33543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50"/>
            <p:cNvSpPr/>
            <p:nvPr/>
          </p:nvSpPr>
          <p:spPr>
            <a:xfrm>
              <a:off x="33723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50"/>
            <p:cNvSpPr/>
            <p:nvPr/>
          </p:nvSpPr>
          <p:spPr>
            <a:xfrm>
              <a:off x="339022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50"/>
            <p:cNvSpPr/>
            <p:nvPr/>
          </p:nvSpPr>
          <p:spPr>
            <a:xfrm>
              <a:off x="34080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50"/>
            <p:cNvSpPr/>
            <p:nvPr/>
          </p:nvSpPr>
          <p:spPr>
            <a:xfrm>
              <a:off x="3426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50"/>
            <p:cNvSpPr/>
            <p:nvPr/>
          </p:nvSpPr>
          <p:spPr>
            <a:xfrm>
              <a:off x="34439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50"/>
            <p:cNvSpPr/>
            <p:nvPr/>
          </p:nvSpPr>
          <p:spPr>
            <a:xfrm>
              <a:off x="3461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50"/>
            <p:cNvSpPr/>
            <p:nvPr/>
          </p:nvSpPr>
          <p:spPr>
            <a:xfrm>
              <a:off x="27091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50"/>
            <p:cNvSpPr/>
            <p:nvPr/>
          </p:nvSpPr>
          <p:spPr>
            <a:xfrm>
              <a:off x="27270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50"/>
            <p:cNvSpPr/>
            <p:nvPr/>
          </p:nvSpPr>
          <p:spPr>
            <a:xfrm>
              <a:off x="2745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50"/>
            <p:cNvSpPr/>
            <p:nvPr/>
          </p:nvSpPr>
          <p:spPr>
            <a:xfrm>
              <a:off x="27807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50"/>
            <p:cNvSpPr/>
            <p:nvPr/>
          </p:nvSpPr>
          <p:spPr>
            <a:xfrm>
              <a:off x="28166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50"/>
            <p:cNvSpPr/>
            <p:nvPr/>
          </p:nvSpPr>
          <p:spPr>
            <a:xfrm>
              <a:off x="2834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50"/>
            <p:cNvSpPr/>
            <p:nvPr/>
          </p:nvSpPr>
          <p:spPr>
            <a:xfrm>
              <a:off x="30139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50"/>
            <p:cNvSpPr/>
            <p:nvPr/>
          </p:nvSpPr>
          <p:spPr>
            <a:xfrm>
              <a:off x="30317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50"/>
            <p:cNvSpPr/>
            <p:nvPr/>
          </p:nvSpPr>
          <p:spPr>
            <a:xfrm>
              <a:off x="30496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50"/>
            <p:cNvSpPr/>
            <p:nvPr/>
          </p:nvSpPr>
          <p:spPr>
            <a:xfrm>
              <a:off x="306765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50"/>
            <p:cNvSpPr/>
            <p:nvPr/>
          </p:nvSpPr>
          <p:spPr>
            <a:xfrm>
              <a:off x="308550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50"/>
            <p:cNvSpPr/>
            <p:nvPr/>
          </p:nvSpPr>
          <p:spPr>
            <a:xfrm>
              <a:off x="31035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50"/>
            <p:cNvSpPr/>
            <p:nvPr/>
          </p:nvSpPr>
          <p:spPr>
            <a:xfrm>
              <a:off x="31213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50"/>
            <p:cNvSpPr/>
            <p:nvPr/>
          </p:nvSpPr>
          <p:spPr>
            <a:xfrm>
              <a:off x="31392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50"/>
            <p:cNvSpPr/>
            <p:nvPr/>
          </p:nvSpPr>
          <p:spPr>
            <a:xfrm>
              <a:off x="31572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50"/>
            <p:cNvSpPr/>
            <p:nvPr/>
          </p:nvSpPr>
          <p:spPr>
            <a:xfrm>
              <a:off x="3175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50"/>
            <p:cNvSpPr/>
            <p:nvPr/>
          </p:nvSpPr>
          <p:spPr>
            <a:xfrm>
              <a:off x="32109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50"/>
            <p:cNvSpPr/>
            <p:nvPr/>
          </p:nvSpPr>
          <p:spPr>
            <a:xfrm>
              <a:off x="3228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50"/>
            <p:cNvSpPr/>
            <p:nvPr/>
          </p:nvSpPr>
          <p:spPr>
            <a:xfrm>
              <a:off x="32468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50"/>
            <p:cNvSpPr/>
            <p:nvPr/>
          </p:nvSpPr>
          <p:spPr>
            <a:xfrm>
              <a:off x="32647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50"/>
            <p:cNvSpPr/>
            <p:nvPr/>
          </p:nvSpPr>
          <p:spPr>
            <a:xfrm>
              <a:off x="33184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50"/>
            <p:cNvSpPr/>
            <p:nvPr/>
          </p:nvSpPr>
          <p:spPr>
            <a:xfrm>
              <a:off x="33364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50"/>
            <p:cNvSpPr/>
            <p:nvPr/>
          </p:nvSpPr>
          <p:spPr>
            <a:xfrm>
              <a:off x="33543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50"/>
            <p:cNvSpPr/>
            <p:nvPr/>
          </p:nvSpPr>
          <p:spPr>
            <a:xfrm>
              <a:off x="33902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50"/>
            <p:cNvSpPr/>
            <p:nvPr/>
          </p:nvSpPr>
          <p:spPr>
            <a:xfrm>
              <a:off x="3408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50"/>
            <p:cNvSpPr/>
            <p:nvPr/>
          </p:nvSpPr>
          <p:spPr>
            <a:xfrm>
              <a:off x="3426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50"/>
            <p:cNvSpPr/>
            <p:nvPr/>
          </p:nvSpPr>
          <p:spPr>
            <a:xfrm>
              <a:off x="34439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50"/>
            <p:cNvSpPr/>
            <p:nvPr/>
          </p:nvSpPr>
          <p:spPr>
            <a:xfrm>
              <a:off x="3479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50"/>
            <p:cNvSpPr/>
            <p:nvPr/>
          </p:nvSpPr>
          <p:spPr>
            <a:xfrm>
              <a:off x="3497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50"/>
            <p:cNvSpPr/>
            <p:nvPr/>
          </p:nvSpPr>
          <p:spPr>
            <a:xfrm>
              <a:off x="27091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50"/>
            <p:cNvSpPr/>
            <p:nvPr/>
          </p:nvSpPr>
          <p:spPr>
            <a:xfrm>
              <a:off x="27270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50"/>
            <p:cNvSpPr/>
            <p:nvPr/>
          </p:nvSpPr>
          <p:spPr>
            <a:xfrm>
              <a:off x="2745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50"/>
            <p:cNvSpPr/>
            <p:nvPr/>
          </p:nvSpPr>
          <p:spPr>
            <a:xfrm>
              <a:off x="27629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50"/>
            <p:cNvSpPr/>
            <p:nvPr/>
          </p:nvSpPr>
          <p:spPr>
            <a:xfrm>
              <a:off x="30139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50"/>
            <p:cNvSpPr/>
            <p:nvPr/>
          </p:nvSpPr>
          <p:spPr>
            <a:xfrm>
              <a:off x="29811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50"/>
            <p:cNvSpPr/>
            <p:nvPr/>
          </p:nvSpPr>
          <p:spPr>
            <a:xfrm>
              <a:off x="30317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50"/>
            <p:cNvSpPr/>
            <p:nvPr/>
          </p:nvSpPr>
          <p:spPr>
            <a:xfrm>
              <a:off x="30496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50"/>
            <p:cNvSpPr/>
            <p:nvPr/>
          </p:nvSpPr>
          <p:spPr>
            <a:xfrm>
              <a:off x="306765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50"/>
            <p:cNvSpPr/>
            <p:nvPr/>
          </p:nvSpPr>
          <p:spPr>
            <a:xfrm>
              <a:off x="30855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50"/>
            <p:cNvSpPr/>
            <p:nvPr/>
          </p:nvSpPr>
          <p:spPr>
            <a:xfrm>
              <a:off x="31035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50"/>
            <p:cNvSpPr/>
            <p:nvPr/>
          </p:nvSpPr>
          <p:spPr>
            <a:xfrm>
              <a:off x="31213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50"/>
            <p:cNvSpPr/>
            <p:nvPr/>
          </p:nvSpPr>
          <p:spPr>
            <a:xfrm>
              <a:off x="31392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50"/>
            <p:cNvSpPr/>
            <p:nvPr/>
          </p:nvSpPr>
          <p:spPr>
            <a:xfrm>
              <a:off x="31572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50"/>
            <p:cNvSpPr/>
            <p:nvPr/>
          </p:nvSpPr>
          <p:spPr>
            <a:xfrm>
              <a:off x="3175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50"/>
            <p:cNvSpPr/>
            <p:nvPr/>
          </p:nvSpPr>
          <p:spPr>
            <a:xfrm>
              <a:off x="31931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50"/>
            <p:cNvSpPr/>
            <p:nvPr/>
          </p:nvSpPr>
          <p:spPr>
            <a:xfrm>
              <a:off x="32288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50"/>
            <p:cNvSpPr/>
            <p:nvPr/>
          </p:nvSpPr>
          <p:spPr>
            <a:xfrm>
              <a:off x="32468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50"/>
            <p:cNvSpPr/>
            <p:nvPr/>
          </p:nvSpPr>
          <p:spPr>
            <a:xfrm>
              <a:off x="33184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50"/>
            <p:cNvSpPr/>
            <p:nvPr/>
          </p:nvSpPr>
          <p:spPr>
            <a:xfrm>
              <a:off x="33364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50"/>
            <p:cNvSpPr/>
            <p:nvPr/>
          </p:nvSpPr>
          <p:spPr>
            <a:xfrm>
              <a:off x="33902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50"/>
            <p:cNvSpPr/>
            <p:nvPr/>
          </p:nvSpPr>
          <p:spPr>
            <a:xfrm>
              <a:off x="3408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50"/>
            <p:cNvSpPr/>
            <p:nvPr/>
          </p:nvSpPr>
          <p:spPr>
            <a:xfrm>
              <a:off x="3426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50"/>
            <p:cNvSpPr/>
            <p:nvPr/>
          </p:nvSpPr>
          <p:spPr>
            <a:xfrm>
              <a:off x="34976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50"/>
            <p:cNvSpPr/>
            <p:nvPr/>
          </p:nvSpPr>
          <p:spPr>
            <a:xfrm>
              <a:off x="27629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50"/>
            <p:cNvSpPr/>
            <p:nvPr/>
          </p:nvSpPr>
          <p:spPr>
            <a:xfrm>
              <a:off x="27988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50"/>
            <p:cNvSpPr/>
            <p:nvPr/>
          </p:nvSpPr>
          <p:spPr>
            <a:xfrm>
              <a:off x="28166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50"/>
            <p:cNvSpPr/>
            <p:nvPr/>
          </p:nvSpPr>
          <p:spPr>
            <a:xfrm>
              <a:off x="2834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50"/>
            <p:cNvSpPr/>
            <p:nvPr/>
          </p:nvSpPr>
          <p:spPr>
            <a:xfrm>
              <a:off x="30139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50"/>
            <p:cNvSpPr/>
            <p:nvPr/>
          </p:nvSpPr>
          <p:spPr>
            <a:xfrm>
              <a:off x="30317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50"/>
            <p:cNvSpPr/>
            <p:nvPr/>
          </p:nvSpPr>
          <p:spPr>
            <a:xfrm>
              <a:off x="30496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50"/>
            <p:cNvSpPr/>
            <p:nvPr/>
          </p:nvSpPr>
          <p:spPr>
            <a:xfrm>
              <a:off x="306765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50"/>
            <p:cNvSpPr/>
            <p:nvPr/>
          </p:nvSpPr>
          <p:spPr>
            <a:xfrm>
              <a:off x="308550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50"/>
            <p:cNvSpPr/>
            <p:nvPr/>
          </p:nvSpPr>
          <p:spPr>
            <a:xfrm>
              <a:off x="31035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50"/>
            <p:cNvSpPr/>
            <p:nvPr/>
          </p:nvSpPr>
          <p:spPr>
            <a:xfrm>
              <a:off x="31213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50"/>
            <p:cNvSpPr/>
            <p:nvPr/>
          </p:nvSpPr>
          <p:spPr>
            <a:xfrm>
              <a:off x="31392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50"/>
            <p:cNvSpPr/>
            <p:nvPr/>
          </p:nvSpPr>
          <p:spPr>
            <a:xfrm>
              <a:off x="31572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50"/>
            <p:cNvSpPr/>
            <p:nvPr/>
          </p:nvSpPr>
          <p:spPr>
            <a:xfrm>
              <a:off x="3175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50"/>
            <p:cNvSpPr/>
            <p:nvPr/>
          </p:nvSpPr>
          <p:spPr>
            <a:xfrm>
              <a:off x="31931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50"/>
            <p:cNvSpPr/>
            <p:nvPr/>
          </p:nvSpPr>
          <p:spPr>
            <a:xfrm>
              <a:off x="33184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50"/>
            <p:cNvSpPr/>
            <p:nvPr/>
          </p:nvSpPr>
          <p:spPr>
            <a:xfrm>
              <a:off x="33364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50"/>
            <p:cNvSpPr/>
            <p:nvPr/>
          </p:nvSpPr>
          <p:spPr>
            <a:xfrm>
              <a:off x="33902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50"/>
            <p:cNvSpPr/>
            <p:nvPr/>
          </p:nvSpPr>
          <p:spPr>
            <a:xfrm>
              <a:off x="340807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50"/>
            <p:cNvSpPr/>
            <p:nvPr/>
          </p:nvSpPr>
          <p:spPr>
            <a:xfrm>
              <a:off x="3426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50"/>
            <p:cNvSpPr/>
            <p:nvPr/>
          </p:nvSpPr>
          <p:spPr>
            <a:xfrm>
              <a:off x="3497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50"/>
            <p:cNvSpPr/>
            <p:nvPr/>
          </p:nvSpPr>
          <p:spPr>
            <a:xfrm>
              <a:off x="27807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50"/>
            <p:cNvSpPr/>
            <p:nvPr/>
          </p:nvSpPr>
          <p:spPr>
            <a:xfrm>
              <a:off x="27988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50"/>
            <p:cNvSpPr/>
            <p:nvPr/>
          </p:nvSpPr>
          <p:spPr>
            <a:xfrm>
              <a:off x="28166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50"/>
            <p:cNvSpPr/>
            <p:nvPr/>
          </p:nvSpPr>
          <p:spPr>
            <a:xfrm>
              <a:off x="28346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50"/>
            <p:cNvSpPr/>
            <p:nvPr/>
          </p:nvSpPr>
          <p:spPr>
            <a:xfrm>
              <a:off x="2852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50"/>
            <p:cNvSpPr/>
            <p:nvPr/>
          </p:nvSpPr>
          <p:spPr>
            <a:xfrm>
              <a:off x="30139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50"/>
            <p:cNvSpPr/>
            <p:nvPr/>
          </p:nvSpPr>
          <p:spPr>
            <a:xfrm>
              <a:off x="30317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50"/>
            <p:cNvSpPr/>
            <p:nvPr/>
          </p:nvSpPr>
          <p:spPr>
            <a:xfrm>
              <a:off x="30496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50"/>
            <p:cNvSpPr/>
            <p:nvPr/>
          </p:nvSpPr>
          <p:spPr>
            <a:xfrm>
              <a:off x="306765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50"/>
            <p:cNvSpPr/>
            <p:nvPr/>
          </p:nvSpPr>
          <p:spPr>
            <a:xfrm>
              <a:off x="308550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50"/>
            <p:cNvSpPr/>
            <p:nvPr/>
          </p:nvSpPr>
          <p:spPr>
            <a:xfrm>
              <a:off x="3103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50"/>
            <p:cNvSpPr/>
            <p:nvPr/>
          </p:nvSpPr>
          <p:spPr>
            <a:xfrm>
              <a:off x="31213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50"/>
            <p:cNvSpPr/>
            <p:nvPr/>
          </p:nvSpPr>
          <p:spPr>
            <a:xfrm>
              <a:off x="31392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50"/>
            <p:cNvSpPr/>
            <p:nvPr/>
          </p:nvSpPr>
          <p:spPr>
            <a:xfrm>
              <a:off x="31572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50"/>
            <p:cNvSpPr/>
            <p:nvPr/>
          </p:nvSpPr>
          <p:spPr>
            <a:xfrm>
              <a:off x="31751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50"/>
            <p:cNvSpPr/>
            <p:nvPr/>
          </p:nvSpPr>
          <p:spPr>
            <a:xfrm>
              <a:off x="31931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50"/>
            <p:cNvSpPr/>
            <p:nvPr/>
          </p:nvSpPr>
          <p:spPr>
            <a:xfrm>
              <a:off x="3210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50"/>
            <p:cNvSpPr/>
            <p:nvPr/>
          </p:nvSpPr>
          <p:spPr>
            <a:xfrm>
              <a:off x="32288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50"/>
            <p:cNvSpPr/>
            <p:nvPr/>
          </p:nvSpPr>
          <p:spPr>
            <a:xfrm>
              <a:off x="339022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50"/>
            <p:cNvSpPr/>
            <p:nvPr/>
          </p:nvSpPr>
          <p:spPr>
            <a:xfrm>
              <a:off x="34080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50"/>
            <p:cNvSpPr/>
            <p:nvPr/>
          </p:nvSpPr>
          <p:spPr>
            <a:xfrm>
              <a:off x="3461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50"/>
            <p:cNvSpPr/>
            <p:nvPr/>
          </p:nvSpPr>
          <p:spPr>
            <a:xfrm>
              <a:off x="27807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50"/>
            <p:cNvSpPr/>
            <p:nvPr/>
          </p:nvSpPr>
          <p:spPr>
            <a:xfrm>
              <a:off x="27988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50"/>
            <p:cNvSpPr/>
            <p:nvPr/>
          </p:nvSpPr>
          <p:spPr>
            <a:xfrm>
              <a:off x="28166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50"/>
            <p:cNvSpPr/>
            <p:nvPr/>
          </p:nvSpPr>
          <p:spPr>
            <a:xfrm>
              <a:off x="28346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50"/>
            <p:cNvSpPr/>
            <p:nvPr/>
          </p:nvSpPr>
          <p:spPr>
            <a:xfrm>
              <a:off x="2852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50"/>
            <p:cNvSpPr/>
            <p:nvPr/>
          </p:nvSpPr>
          <p:spPr>
            <a:xfrm>
              <a:off x="2870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50"/>
            <p:cNvSpPr/>
            <p:nvPr/>
          </p:nvSpPr>
          <p:spPr>
            <a:xfrm>
              <a:off x="3103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50"/>
            <p:cNvSpPr/>
            <p:nvPr/>
          </p:nvSpPr>
          <p:spPr>
            <a:xfrm>
              <a:off x="3121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50"/>
            <p:cNvSpPr/>
            <p:nvPr/>
          </p:nvSpPr>
          <p:spPr>
            <a:xfrm>
              <a:off x="31392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50"/>
            <p:cNvSpPr/>
            <p:nvPr/>
          </p:nvSpPr>
          <p:spPr>
            <a:xfrm>
              <a:off x="31572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50"/>
            <p:cNvSpPr/>
            <p:nvPr/>
          </p:nvSpPr>
          <p:spPr>
            <a:xfrm>
              <a:off x="31751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50"/>
            <p:cNvSpPr/>
            <p:nvPr/>
          </p:nvSpPr>
          <p:spPr>
            <a:xfrm>
              <a:off x="31931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50"/>
            <p:cNvSpPr/>
            <p:nvPr/>
          </p:nvSpPr>
          <p:spPr>
            <a:xfrm>
              <a:off x="3210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50"/>
            <p:cNvSpPr/>
            <p:nvPr/>
          </p:nvSpPr>
          <p:spPr>
            <a:xfrm>
              <a:off x="339022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50"/>
            <p:cNvSpPr/>
            <p:nvPr/>
          </p:nvSpPr>
          <p:spPr>
            <a:xfrm>
              <a:off x="34080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50"/>
            <p:cNvSpPr/>
            <p:nvPr/>
          </p:nvSpPr>
          <p:spPr>
            <a:xfrm>
              <a:off x="34439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50"/>
            <p:cNvSpPr/>
            <p:nvPr/>
          </p:nvSpPr>
          <p:spPr>
            <a:xfrm>
              <a:off x="3461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50"/>
            <p:cNvSpPr/>
            <p:nvPr/>
          </p:nvSpPr>
          <p:spPr>
            <a:xfrm>
              <a:off x="27807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50"/>
            <p:cNvSpPr/>
            <p:nvPr/>
          </p:nvSpPr>
          <p:spPr>
            <a:xfrm>
              <a:off x="27988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50"/>
            <p:cNvSpPr/>
            <p:nvPr/>
          </p:nvSpPr>
          <p:spPr>
            <a:xfrm>
              <a:off x="28166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50"/>
            <p:cNvSpPr/>
            <p:nvPr/>
          </p:nvSpPr>
          <p:spPr>
            <a:xfrm>
              <a:off x="2834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50"/>
            <p:cNvSpPr/>
            <p:nvPr/>
          </p:nvSpPr>
          <p:spPr>
            <a:xfrm>
              <a:off x="2852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50"/>
            <p:cNvSpPr/>
            <p:nvPr/>
          </p:nvSpPr>
          <p:spPr>
            <a:xfrm>
              <a:off x="2870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50"/>
            <p:cNvSpPr/>
            <p:nvPr/>
          </p:nvSpPr>
          <p:spPr>
            <a:xfrm>
              <a:off x="28884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50"/>
            <p:cNvSpPr/>
            <p:nvPr/>
          </p:nvSpPr>
          <p:spPr>
            <a:xfrm>
              <a:off x="3103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50"/>
            <p:cNvSpPr/>
            <p:nvPr/>
          </p:nvSpPr>
          <p:spPr>
            <a:xfrm>
              <a:off x="3121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50"/>
            <p:cNvSpPr/>
            <p:nvPr/>
          </p:nvSpPr>
          <p:spPr>
            <a:xfrm>
              <a:off x="31392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50"/>
            <p:cNvSpPr/>
            <p:nvPr/>
          </p:nvSpPr>
          <p:spPr>
            <a:xfrm>
              <a:off x="31572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50"/>
            <p:cNvSpPr/>
            <p:nvPr/>
          </p:nvSpPr>
          <p:spPr>
            <a:xfrm>
              <a:off x="31751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50"/>
            <p:cNvSpPr/>
            <p:nvPr/>
          </p:nvSpPr>
          <p:spPr>
            <a:xfrm>
              <a:off x="31931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50"/>
            <p:cNvSpPr/>
            <p:nvPr/>
          </p:nvSpPr>
          <p:spPr>
            <a:xfrm>
              <a:off x="34080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50"/>
            <p:cNvSpPr/>
            <p:nvPr/>
          </p:nvSpPr>
          <p:spPr>
            <a:xfrm>
              <a:off x="34439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50"/>
            <p:cNvSpPr/>
            <p:nvPr/>
          </p:nvSpPr>
          <p:spPr>
            <a:xfrm>
              <a:off x="34619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50"/>
            <p:cNvSpPr/>
            <p:nvPr/>
          </p:nvSpPr>
          <p:spPr>
            <a:xfrm>
              <a:off x="34798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50"/>
            <p:cNvSpPr/>
            <p:nvPr/>
          </p:nvSpPr>
          <p:spPr>
            <a:xfrm>
              <a:off x="3497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50"/>
            <p:cNvSpPr/>
            <p:nvPr/>
          </p:nvSpPr>
          <p:spPr>
            <a:xfrm>
              <a:off x="35157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50"/>
            <p:cNvSpPr/>
            <p:nvPr/>
          </p:nvSpPr>
          <p:spPr>
            <a:xfrm>
              <a:off x="35335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50"/>
            <p:cNvSpPr/>
            <p:nvPr/>
          </p:nvSpPr>
          <p:spPr>
            <a:xfrm>
              <a:off x="3551600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50"/>
            <p:cNvSpPr/>
            <p:nvPr/>
          </p:nvSpPr>
          <p:spPr>
            <a:xfrm>
              <a:off x="27807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50"/>
            <p:cNvSpPr/>
            <p:nvPr/>
          </p:nvSpPr>
          <p:spPr>
            <a:xfrm>
              <a:off x="27988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50"/>
            <p:cNvSpPr/>
            <p:nvPr/>
          </p:nvSpPr>
          <p:spPr>
            <a:xfrm>
              <a:off x="28166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50"/>
            <p:cNvSpPr/>
            <p:nvPr/>
          </p:nvSpPr>
          <p:spPr>
            <a:xfrm>
              <a:off x="28346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50"/>
            <p:cNvSpPr/>
            <p:nvPr/>
          </p:nvSpPr>
          <p:spPr>
            <a:xfrm>
              <a:off x="2852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50"/>
            <p:cNvSpPr/>
            <p:nvPr/>
          </p:nvSpPr>
          <p:spPr>
            <a:xfrm>
              <a:off x="2870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50"/>
            <p:cNvSpPr/>
            <p:nvPr/>
          </p:nvSpPr>
          <p:spPr>
            <a:xfrm>
              <a:off x="28884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50"/>
            <p:cNvSpPr/>
            <p:nvPr/>
          </p:nvSpPr>
          <p:spPr>
            <a:xfrm>
              <a:off x="2906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50"/>
            <p:cNvSpPr/>
            <p:nvPr/>
          </p:nvSpPr>
          <p:spPr>
            <a:xfrm>
              <a:off x="29243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50"/>
            <p:cNvSpPr/>
            <p:nvPr/>
          </p:nvSpPr>
          <p:spPr>
            <a:xfrm>
              <a:off x="3103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50"/>
            <p:cNvSpPr/>
            <p:nvPr/>
          </p:nvSpPr>
          <p:spPr>
            <a:xfrm>
              <a:off x="3121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50"/>
            <p:cNvSpPr/>
            <p:nvPr/>
          </p:nvSpPr>
          <p:spPr>
            <a:xfrm>
              <a:off x="31392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50"/>
            <p:cNvSpPr/>
            <p:nvPr/>
          </p:nvSpPr>
          <p:spPr>
            <a:xfrm>
              <a:off x="3157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50"/>
            <p:cNvSpPr/>
            <p:nvPr/>
          </p:nvSpPr>
          <p:spPr>
            <a:xfrm>
              <a:off x="3175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50"/>
            <p:cNvSpPr/>
            <p:nvPr/>
          </p:nvSpPr>
          <p:spPr>
            <a:xfrm>
              <a:off x="31931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50"/>
            <p:cNvSpPr/>
            <p:nvPr/>
          </p:nvSpPr>
          <p:spPr>
            <a:xfrm>
              <a:off x="34080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50"/>
            <p:cNvSpPr/>
            <p:nvPr/>
          </p:nvSpPr>
          <p:spPr>
            <a:xfrm>
              <a:off x="3426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50"/>
            <p:cNvSpPr/>
            <p:nvPr/>
          </p:nvSpPr>
          <p:spPr>
            <a:xfrm>
              <a:off x="34439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50"/>
            <p:cNvSpPr/>
            <p:nvPr/>
          </p:nvSpPr>
          <p:spPr>
            <a:xfrm>
              <a:off x="35335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50"/>
            <p:cNvSpPr/>
            <p:nvPr/>
          </p:nvSpPr>
          <p:spPr>
            <a:xfrm>
              <a:off x="35516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50"/>
            <p:cNvSpPr/>
            <p:nvPr/>
          </p:nvSpPr>
          <p:spPr>
            <a:xfrm>
              <a:off x="356945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50"/>
            <p:cNvSpPr/>
            <p:nvPr/>
          </p:nvSpPr>
          <p:spPr>
            <a:xfrm>
              <a:off x="2780775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50"/>
            <p:cNvSpPr/>
            <p:nvPr/>
          </p:nvSpPr>
          <p:spPr>
            <a:xfrm>
              <a:off x="27988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50"/>
            <p:cNvSpPr/>
            <p:nvPr/>
          </p:nvSpPr>
          <p:spPr>
            <a:xfrm>
              <a:off x="28166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50"/>
            <p:cNvSpPr/>
            <p:nvPr/>
          </p:nvSpPr>
          <p:spPr>
            <a:xfrm>
              <a:off x="28346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50"/>
            <p:cNvSpPr/>
            <p:nvPr/>
          </p:nvSpPr>
          <p:spPr>
            <a:xfrm>
              <a:off x="2852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50"/>
            <p:cNvSpPr/>
            <p:nvPr/>
          </p:nvSpPr>
          <p:spPr>
            <a:xfrm>
              <a:off x="2870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50"/>
            <p:cNvSpPr/>
            <p:nvPr/>
          </p:nvSpPr>
          <p:spPr>
            <a:xfrm>
              <a:off x="28884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50"/>
            <p:cNvSpPr/>
            <p:nvPr/>
          </p:nvSpPr>
          <p:spPr>
            <a:xfrm>
              <a:off x="2906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50"/>
            <p:cNvSpPr/>
            <p:nvPr/>
          </p:nvSpPr>
          <p:spPr>
            <a:xfrm>
              <a:off x="29243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50"/>
            <p:cNvSpPr/>
            <p:nvPr/>
          </p:nvSpPr>
          <p:spPr>
            <a:xfrm>
              <a:off x="3103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50"/>
            <p:cNvSpPr/>
            <p:nvPr/>
          </p:nvSpPr>
          <p:spPr>
            <a:xfrm>
              <a:off x="3121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50"/>
            <p:cNvSpPr/>
            <p:nvPr/>
          </p:nvSpPr>
          <p:spPr>
            <a:xfrm>
              <a:off x="31392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50"/>
            <p:cNvSpPr/>
            <p:nvPr/>
          </p:nvSpPr>
          <p:spPr>
            <a:xfrm>
              <a:off x="3157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50"/>
            <p:cNvSpPr/>
            <p:nvPr/>
          </p:nvSpPr>
          <p:spPr>
            <a:xfrm>
              <a:off x="31751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50"/>
            <p:cNvSpPr/>
            <p:nvPr/>
          </p:nvSpPr>
          <p:spPr>
            <a:xfrm>
              <a:off x="31931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50"/>
            <p:cNvSpPr/>
            <p:nvPr/>
          </p:nvSpPr>
          <p:spPr>
            <a:xfrm>
              <a:off x="35516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50"/>
            <p:cNvSpPr/>
            <p:nvPr/>
          </p:nvSpPr>
          <p:spPr>
            <a:xfrm>
              <a:off x="27988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50"/>
            <p:cNvSpPr/>
            <p:nvPr/>
          </p:nvSpPr>
          <p:spPr>
            <a:xfrm>
              <a:off x="28166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50"/>
            <p:cNvSpPr/>
            <p:nvPr/>
          </p:nvSpPr>
          <p:spPr>
            <a:xfrm>
              <a:off x="2834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50"/>
            <p:cNvSpPr/>
            <p:nvPr/>
          </p:nvSpPr>
          <p:spPr>
            <a:xfrm>
              <a:off x="2852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50"/>
            <p:cNvSpPr/>
            <p:nvPr/>
          </p:nvSpPr>
          <p:spPr>
            <a:xfrm>
              <a:off x="2870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50"/>
            <p:cNvSpPr/>
            <p:nvPr/>
          </p:nvSpPr>
          <p:spPr>
            <a:xfrm>
              <a:off x="28884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50"/>
            <p:cNvSpPr/>
            <p:nvPr/>
          </p:nvSpPr>
          <p:spPr>
            <a:xfrm>
              <a:off x="2906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50"/>
            <p:cNvSpPr/>
            <p:nvPr/>
          </p:nvSpPr>
          <p:spPr>
            <a:xfrm>
              <a:off x="29243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50"/>
            <p:cNvSpPr/>
            <p:nvPr/>
          </p:nvSpPr>
          <p:spPr>
            <a:xfrm>
              <a:off x="3103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50"/>
            <p:cNvSpPr/>
            <p:nvPr/>
          </p:nvSpPr>
          <p:spPr>
            <a:xfrm>
              <a:off x="3121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50"/>
            <p:cNvSpPr/>
            <p:nvPr/>
          </p:nvSpPr>
          <p:spPr>
            <a:xfrm>
              <a:off x="31392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50"/>
            <p:cNvSpPr/>
            <p:nvPr/>
          </p:nvSpPr>
          <p:spPr>
            <a:xfrm>
              <a:off x="3157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50"/>
            <p:cNvSpPr/>
            <p:nvPr/>
          </p:nvSpPr>
          <p:spPr>
            <a:xfrm>
              <a:off x="31751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50"/>
            <p:cNvSpPr/>
            <p:nvPr/>
          </p:nvSpPr>
          <p:spPr>
            <a:xfrm>
              <a:off x="31931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50"/>
            <p:cNvSpPr/>
            <p:nvPr/>
          </p:nvSpPr>
          <p:spPr>
            <a:xfrm>
              <a:off x="32288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50"/>
            <p:cNvSpPr/>
            <p:nvPr/>
          </p:nvSpPr>
          <p:spPr>
            <a:xfrm>
              <a:off x="3497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50"/>
            <p:cNvSpPr/>
            <p:nvPr/>
          </p:nvSpPr>
          <p:spPr>
            <a:xfrm>
              <a:off x="35157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50"/>
            <p:cNvSpPr/>
            <p:nvPr/>
          </p:nvSpPr>
          <p:spPr>
            <a:xfrm>
              <a:off x="35335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50"/>
            <p:cNvSpPr/>
            <p:nvPr/>
          </p:nvSpPr>
          <p:spPr>
            <a:xfrm>
              <a:off x="35516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50"/>
            <p:cNvSpPr/>
            <p:nvPr/>
          </p:nvSpPr>
          <p:spPr>
            <a:xfrm>
              <a:off x="28166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50"/>
            <p:cNvSpPr/>
            <p:nvPr/>
          </p:nvSpPr>
          <p:spPr>
            <a:xfrm>
              <a:off x="2834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50"/>
            <p:cNvSpPr/>
            <p:nvPr/>
          </p:nvSpPr>
          <p:spPr>
            <a:xfrm>
              <a:off x="2852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50"/>
            <p:cNvSpPr/>
            <p:nvPr/>
          </p:nvSpPr>
          <p:spPr>
            <a:xfrm>
              <a:off x="2870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50"/>
            <p:cNvSpPr/>
            <p:nvPr/>
          </p:nvSpPr>
          <p:spPr>
            <a:xfrm>
              <a:off x="28884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50"/>
            <p:cNvSpPr/>
            <p:nvPr/>
          </p:nvSpPr>
          <p:spPr>
            <a:xfrm>
              <a:off x="2906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50"/>
            <p:cNvSpPr/>
            <p:nvPr/>
          </p:nvSpPr>
          <p:spPr>
            <a:xfrm>
              <a:off x="3103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50"/>
            <p:cNvSpPr/>
            <p:nvPr/>
          </p:nvSpPr>
          <p:spPr>
            <a:xfrm>
              <a:off x="3121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50"/>
            <p:cNvSpPr/>
            <p:nvPr/>
          </p:nvSpPr>
          <p:spPr>
            <a:xfrm>
              <a:off x="31392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50"/>
            <p:cNvSpPr/>
            <p:nvPr/>
          </p:nvSpPr>
          <p:spPr>
            <a:xfrm>
              <a:off x="3157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50"/>
            <p:cNvSpPr/>
            <p:nvPr/>
          </p:nvSpPr>
          <p:spPr>
            <a:xfrm>
              <a:off x="31751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50"/>
            <p:cNvSpPr/>
            <p:nvPr/>
          </p:nvSpPr>
          <p:spPr>
            <a:xfrm>
              <a:off x="31931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50"/>
            <p:cNvSpPr/>
            <p:nvPr/>
          </p:nvSpPr>
          <p:spPr>
            <a:xfrm>
              <a:off x="32109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50"/>
            <p:cNvSpPr/>
            <p:nvPr/>
          </p:nvSpPr>
          <p:spPr>
            <a:xfrm>
              <a:off x="3228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50"/>
            <p:cNvSpPr/>
            <p:nvPr/>
          </p:nvSpPr>
          <p:spPr>
            <a:xfrm>
              <a:off x="3479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50"/>
            <p:cNvSpPr/>
            <p:nvPr/>
          </p:nvSpPr>
          <p:spPr>
            <a:xfrm>
              <a:off x="3497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50"/>
            <p:cNvSpPr/>
            <p:nvPr/>
          </p:nvSpPr>
          <p:spPr>
            <a:xfrm>
              <a:off x="35157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50"/>
            <p:cNvSpPr/>
            <p:nvPr/>
          </p:nvSpPr>
          <p:spPr>
            <a:xfrm>
              <a:off x="35335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50"/>
            <p:cNvSpPr/>
            <p:nvPr/>
          </p:nvSpPr>
          <p:spPr>
            <a:xfrm>
              <a:off x="3551600" y="46582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50"/>
            <p:cNvSpPr/>
            <p:nvPr/>
          </p:nvSpPr>
          <p:spPr>
            <a:xfrm>
              <a:off x="28166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50"/>
            <p:cNvSpPr/>
            <p:nvPr/>
          </p:nvSpPr>
          <p:spPr>
            <a:xfrm>
              <a:off x="2834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50"/>
            <p:cNvSpPr/>
            <p:nvPr/>
          </p:nvSpPr>
          <p:spPr>
            <a:xfrm>
              <a:off x="28525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50"/>
            <p:cNvSpPr/>
            <p:nvPr/>
          </p:nvSpPr>
          <p:spPr>
            <a:xfrm>
              <a:off x="2870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50"/>
            <p:cNvSpPr/>
            <p:nvPr/>
          </p:nvSpPr>
          <p:spPr>
            <a:xfrm>
              <a:off x="28884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50"/>
            <p:cNvSpPr/>
            <p:nvPr/>
          </p:nvSpPr>
          <p:spPr>
            <a:xfrm>
              <a:off x="2906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50"/>
            <p:cNvSpPr/>
            <p:nvPr/>
          </p:nvSpPr>
          <p:spPr>
            <a:xfrm>
              <a:off x="3121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50"/>
            <p:cNvSpPr/>
            <p:nvPr/>
          </p:nvSpPr>
          <p:spPr>
            <a:xfrm>
              <a:off x="31392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50"/>
            <p:cNvSpPr/>
            <p:nvPr/>
          </p:nvSpPr>
          <p:spPr>
            <a:xfrm>
              <a:off x="3157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50"/>
            <p:cNvSpPr/>
            <p:nvPr/>
          </p:nvSpPr>
          <p:spPr>
            <a:xfrm>
              <a:off x="31751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50"/>
            <p:cNvSpPr/>
            <p:nvPr/>
          </p:nvSpPr>
          <p:spPr>
            <a:xfrm>
              <a:off x="3210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50"/>
            <p:cNvSpPr/>
            <p:nvPr/>
          </p:nvSpPr>
          <p:spPr>
            <a:xfrm>
              <a:off x="3228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50"/>
            <p:cNvSpPr/>
            <p:nvPr/>
          </p:nvSpPr>
          <p:spPr>
            <a:xfrm>
              <a:off x="3461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50"/>
            <p:cNvSpPr/>
            <p:nvPr/>
          </p:nvSpPr>
          <p:spPr>
            <a:xfrm>
              <a:off x="3479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50"/>
            <p:cNvSpPr/>
            <p:nvPr/>
          </p:nvSpPr>
          <p:spPr>
            <a:xfrm>
              <a:off x="3497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50"/>
            <p:cNvSpPr/>
            <p:nvPr/>
          </p:nvSpPr>
          <p:spPr>
            <a:xfrm>
              <a:off x="35157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50"/>
            <p:cNvSpPr/>
            <p:nvPr/>
          </p:nvSpPr>
          <p:spPr>
            <a:xfrm>
              <a:off x="35335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50"/>
            <p:cNvSpPr/>
            <p:nvPr/>
          </p:nvSpPr>
          <p:spPr>
            <a:xfrm>
              <a:off x="355160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50"/>
            <p:cNvSpPr/>
            <p:nvPr/>
          </p:nvSpPr>
          <p:spPr>
            <a:xfrm>
              <a:off x="356945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50"/>
            <p:cNvSpPr/>
            <p:nvPr/>
          </p:nvSpPr>
          <p:spPr>
            <a:xfrm>
              <a:off x="28166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50"/>
            <p:cNvSpPr/>
            <p:nvPr/>
          </p:nvSpPr>
          <p:spPr>
            <a:xfrm>
              <a:off x="2834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50"/>
            <p:cNvSpPr/>
            <p:nvPr/>
          </p:nvSpPr>
          <p:spPr>
            <a:xfrm>
              <a:off x="28525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50"/>
            <p:cNvSpPr/>
            <p:nvPr/>
          </p:nvSpPr>
          <p:spPr>
            <a:xfrm>
              <a:off x="2870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50"/>
            <p:cNvSpPr/>
            <p:nvPr/>
          </p:nvSpPr>
          <p:spPr>
            <a:xfrm>
              <a:off x="28884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50"/>
            <p:cNvSpPr/>
            <p:nvPr/>
          </p:nvSpPr>
          <p:spPr>
            <a:xfrm>
              <a:off x="3121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50"/>
            <p:cNvSpPr/>
            <p:nvPr/>
          </p:nvSpPr>
          <p:spPr>
            <a:xfrm>
              <a:off x="31392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50"/>
            <p:cNvSpPr/>
            <p:nvPr/>
          </p:nvSpPr>
          <p:spPr>
            <a:xfrm>
              <a:off x="31572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50"/>
            <p:cNvSpPr/>
            <p:nvPr/>
          </p:nvSpPr>
          <p:spPr>
            <a:xfrm>
              <a:off x="31751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50"/>
            <p:cNvSpPr/>
            <p:nvPr/>
          </p:nvSpPr>
          <p:spPr>
            <a:xfrm>
              <a:off x="3210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50"/>
            <p:cNvSpPr/>
            <p:nvPr/>
          </p:nvSpPr>
          <p:spPr>
            <a:xfrm>
              <a:off x="3461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50"/>
            <p:cNvSpPr/>
            <p:nvPr/>
          </p:nvSpPr>
          <p:spPr>
            <a:xfrm>
              <a:off x="34798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50"/>
            <p:cNvSpPr/>
            <p:nvPr/>
          </p:nvSpPr>
          <p:spPr>
            <a:xfrm>
              <a:off x="3497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50"/>
            <p:cNvSpPr/>
            <p:nvPr/>
          </p:nvSpPr>
          <p:spPr>
            <a:xfrm>
              <a:off x="35157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50"/>
            <p:cNvSpPr/>
            <p:nvPr/>
          </p:nvSpPr>
          <p:spPr>
            <a:xfrm>
              <a:off x="35335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50"/>
            <p:cNvSpPr/>
            <p:nvPr/>
          </p:nvSpPr>
          <p:spPr>
            <a:xfrm>
              <a:off x="355160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50"/>
            <p:cNvSpPr/>
            <p:nvPr/>
          </p:nvSpPr>
          <p:spPr>
            <a:xfrm>
              <a:off x="356945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50"/>
            <p:cNvSpPr/>
            <p:nvPr/>
          </p:nvSpPr>
          <p:spPr>
            <a:xfrm>
              <a:off x="28166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50"/>
            <p:cNvSpPr/>
            <p:nvPr/>
          </p:nvSpPr>
          <p:spPr>
            <a:xfrm>
              <a:off x="2834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50"/>
            <p:cNvSpPr/>
            <p:nvPr/>
          </p:nvSpPr>
          <p:spPr>
            <a:xfrm>
              <a:off x="28525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50"/>
            <p:cNvSpPr/>
            <p:nvPr/>
          </p:nvSpPr>
          <p:spPr>
            <a:xfrm>
              <a:off x="2870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50"/>
            <p:cNvSpPr/>
            <p:nvPr/>
          </p:nvSpPr>
          <p:spPr>
            <a:xfrm>
              <a:off x="28884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50"/>
            <p:cNvSpPr/>
            <p:nvPr/>
          </p:nvSpPr>
          <p:spPr>
            <a:xfrm>
              <a:off x="3121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50"/>
            <p:cNvSpPr/>
            <p:nvPr/>
          </p:nvSpPr>
          <p:spPr>
            <a:xfrm>
              <a:off x="31392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50"/>
            <p:cNvSpPr/>
            <p:nvPr/>
          </p:nvSpPr>
          <p:spPr>
            <a:xfrm>
              <a:off x="31572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50"/>
            <p:cNvSpPr/>
            <p:nvPr/>
          </p:nvSpPr>
          <p:spPr>
            <a:xfrm>
              <a:off x="34619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50"/>
            <p:cNvSpPr/>
            <p:nvPr/>
          </p:nvSpPr>
          <p:spPr>
            <a:xfrm>
              <a:off x="34798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50"/>
            <p:cNvSpPr/>
            <p:nvPr/>
          </p:nvSpPr>
          <p:spPr>
            <a:xfrm>
              <a:off x="3497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50"/>
            <p:cNvSpPr/>
            <p:nvPr/>
          </p:nvSpPr>
          <p:spPr>
            <a:xfrm>
              <a:off x="35157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50"/>
            <p:cNvSpPr/>
            <p:nvPr/>
          </p:nvSpPr>
          <p:spPr>
            <a:xfrm>
              <a:off x="35335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50"/>
            <p:cNvSpPr/>
            <p:nvPr/>
          </p:nvSpPr>
          <p:spPr>
            <a:xfrm>
              <a:off x="355160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50"/>
            <p:cNvSpPr/>
            <p:nvPr/>
          </p:nvSpPr>
          <p:spPr>
            <a:xfrm>
              <a:off x="356945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50"/>
            <p:cNvSpPr/>
            <p:nvPr/>
          </p:nvSpPr>
          <p:spPr>
            <a:xfrm>
              <a:off x="28166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50"/>
            <p:cNvSpPr/>
            <p:nvPr/>
          </p:nvSpPr>
          <p:spPr>
            <a:xfrm>
              <a:off x="28346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50"/>
            <p:cNvSpPr/>
            <p:nvPr/>
          </p:nvSpPr>
          <p:spPr>
            <a:xfrm>
              <a:off x="28525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50"/>
            <p:cNvSpPr/>
            <p:nvPr/>
          </p:nvSpPr>
          <p:spPr>
            <a:xfrm>
              <a:off x="2870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50"/>
            <p:cNvSpPr/>
            <p:nvPr/>
          </p:nvSpPr>
          <p:spPr>
            <a:xfrm>
              <a:off x="3121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50"/>
            <p:cNvSpPr/>
            <p:nvPr/>
          </p:nvSpPr>
          <p:spPr>
            <a:xfrm>
              <a:off x="31392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50"/>
            <p:cNvSpPr/>
            <p:nvPr/>
          </p:nvSpPr>
          <p:spPr>
            <a:xfrm>
              <a:off x="34619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50"/>
            <p:cNvSpPr/>
            <p:nvPr/>
          </p:nvSpPr>
          <p:spPr>
            <a:xfrm>
              <a:off x="351570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50"/>
            <p:cNvSpPr/>
            <p:nvPr/>
          </p:nvSpPr>
          <p:spPr>
            <a:xfrm>
              <a:off x="35335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50"/>
            <p:cNvSpPr/>
            <p:nvPr/>
          </p:nvSpPr>
          <p:spPr>
            <a:xfrm>
              <a:off x="355160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50"/>
            <p:cNvSpPr/>
            <p:nvPr/>
          </p:nvSpPr>
          <p:spPr>
            <a:xfrm>
              <a:off x="356945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50"/>
            <p:cNvSpPr/>
            <p:nvPr/>
          </p:nvSpPr>
          <p:spPr>
            <a:xfrm>
              <a:off x="36590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50"/>
            <p:cNvSpPr/>
            <p:nvPr/>
          </p:nvSpPr>
          <p:spPr>
            <a:xfrm>
              <a:off x="28166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50"/>
            <p:cNvSpPr/>
            <p:nvPr/>
          </p:nvSpPr>
          <p:spPr>
            <a:xfrm>
              <a:off x="283467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50"/>
            <p:cNvSpPr/>
            <p:nvPr/>
          </p:nvSpPr>
          <p:spPr>
            <a:xfrm>
              <a:off x="285252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50"/>
            <p:cNvSpPr/>
            <p:nvPr/>
          </p:nvSpPr>
          <p:spPr>
            <a:xfrm>
              <a:off x="35335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50"/>
            <p:cNvSpPr/>
            <p:nvPr/>
          </p:nvSpPr>
          <p:spPr>
            <a:xfrm>
              <a:off x="3551600" y="47480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50"/>
            <p:cNvSpPr/>
            <p:nvPr/>
          </p:nvSpPr>
          <p:spPr>
            <a:xfrm>
              <a:off x="36590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50"/>
            <p:cNvSpPr/>
            <p:nvPr/>
          </p:nvSpPr>
          <p:spPr>
            <a:xfrm>
              <a:off x="281665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50"/>
            <p:cNvSpPr/>
            <p:nvPr/>
          </p:nvSpPr>
          <p:spPr>
            <a:xfrm>
              <a:off x="28346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50"/>
            <p:cNvSpPr/>
            <p:nvPr/>
          </p:nvSpPr>
          <p:spPr>
            <a:xfrm>
              <a:off x="3551600" y="47660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50"/>
            <p:cNvSpPr/>
            <p:nvPr/>
          </p:nvSpPr>
          <p:spPr>
            <a:xfrm>
              <a:off x="36231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50"/>
            <p:cNvSpPr/>
            <p:nvPr/>
          </p:nvSpPr>
          <p:spPr>
            <a:xfrm>
              <a:off x="364120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50"/>
            <p:cNvSpPr/>
            <p:nvPr/>
          </p:nvSpPr>
          <p:spPr>
            <a:xfrm>
              <a:off x="2816650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50"/>
            <p:cNvSpPr/>
            <p:nvPr/>
          </p:nvSpPr>
          <p:spPr>
            <a:xfrm>
              <a:off x="28346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50"/>
            <p:cNvSpPr/>
            <p:nvPr/>
          </p:nvSpPr>
          <p:spPr>
            <a:xfrm>
              <a:off x="360532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50"/>
            <p:cNvSpPr/>
            <p:nvPr/>
          </p:nvSpPr>
          <p:spPr>
            <a:xfrm>
              <a:off x="36231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50"/>
            <p:cNvSpPr/>
            <p:nvPr/>
          </p:nvSpPr>
          <p:spPr>
            <a:xfrm>
              <a:off x="28166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50"/>
            <p:cNvSpPr/>
            <p:nvPr/>
          </p:nvSpPr>
          <p:spPr>
            <a:xfrm>
              <a:off x="2834675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50"/>
            <p:cNvSpPr/>
            <p:nvPr/>
          </p:nvSpPr>
          <p:spPr>
            <a:xfrm>
              <a:off x="28743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50"/>
            <p:cNvSpPr/>
            <p:nvPr/>
          </p:nvSpPr>
          <p:spPr>
            <a:xfrm>
              <a:off x="2834675" y="4819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50"/>
            <p:cNvSpPr/>
            <p:nvPr/>
          </p:nvSpPr>
          <p:spPr>
            <a:xfrm>
              <a:off x="2852525" y="48378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5" name="Google Shape;1515;p50"/>
          <p:cNvSpPr txBox="1"/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b="0" lang="es-ES"/>
              <a:t>THIS IS A MAP</a:t>
            </a:r>
            <a:endParaRPr b="0"/>
          </a:p>
        </p:txBody>
      </p:sp>
      <p:sp>
        <p:nvSpPr>
          <p:cNvPr id="1516" name="Google Shape;1516;p50"/>
          <p:cNvSpPr txBox="1"/>
          <p:nvPr/>
        </p:nvSpPr>
        <p:spPr>
          <a:xfrm>
            <a:off x="2482675" y="3961175"/>
            <a:ext cx="1973100" cy="5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2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It’s a gas giant and the biggest planet in our Solar System</a:t>
            </a:r>
            <a:endParaRPr sz="1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517" name="Google Shape;1517;p50"/>
          <p:cNvSpPr txBox="1"/>
          <p:nvPr/>
        </p:nvSpPr>
        <p:spPr>
          <a:xfrm>
            <a:off x="5833850" y="786825"/>
            <a:ext cx="2355900" cy="6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2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marR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Venus has a beautiful name, but it’s terribly hot, even hotter than Mercury</a:t>
            </a:r>
            <a:br>
              <a:rPr lang="es-ES" sz="1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</a:br>
            <a:endParaRPr sz="1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518" name="Google Shape;1518;p50"/>
          <p:cNvSpPr txBox="1"/>
          <p:nvPr/>
        </p:nvSpPr>
        <p:spPr>
          <a:xfrm>
            <a:off x="5675125" y="3661579"/>
            <a:ext cx="1506900" cy="5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sz="12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Despite being red, Mars is a cold place, not hot</a:t>
            </a:r>
            <a:endParaRPr sz="1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519" name="Google Shape;1519;p50"/>
          <p:cNvSpPr txBox="1"/>
          <p:nvPr/>
        </p:nvSpPr>
        <p:spPr>
          <a:xfrm>
            <a:off x="2083175" y="496925"/>
            <a:ext cx="1749900" cy="5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N</a:t>
            </a:r>
            <a:r>
              <a:rPr lang="es-ES" sz="12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EPTUNE</a:t>
            </a:r>
            <a:endParaRPr sz="12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Neptune is the farthest planet from the Sun</a:t>
            </a:r>
            <a:endParaRPr sz="1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grpSp>
        <p:nvGrpSpPr>
          <p:cNvPr id="1520" name="Google Shape;1520;p50"/>
          <p:cNvGrpSpPr/>
          <p:nvPr/>
        </p:nvGrpSpPr>
        <p:grpSpPr>
          <a:xfrm>
            <a:off x="3783956" y="516450"/>
            <a:ext cx="2135775" cy="3858956"/>
            <a:chOff x="5045275" y="688600"/>
            <a:chExt cx="2847700" cy="5145275"/>
          </a:xfrm>
        </p:grpSpPr>
        <p:grpSp>
          <p:nvGrpSpPr>
            <p:cNvPr id="1521" name="Google Shape;1521;p50"/>
            <p:cNvGrpSpPr/>
            <p:nvPr/>
          </p:nvGrpSpPr>
          <p:grpSpPr>
            <a:xfrm>
              <a:off x="5829750" y="4049975"/>
              <a:ext cx="532500" cy="1783900"/>
              <a:chOff x="5829750" y="4049975"/>
              <a:chExt cx="532500" cy="1783900"/>
            </a:xfrm>
          </p:grpSpPr>
          <p:sp>
            <p:nvSpPr>
              <p:cNvPr id="1522" name="Google Shape;1522;p50"/>
              <p:cNvSpPr/>
              <p:nvPr/>
            </p:nvSpPr>
            <p:spPr>
              <a:xfrm>
                <a:off x="5829750" y="4049975"/>
                <a:ext cx="532500" cy="532500"/>
              </a:xfrm>
              <a:prstGeom prst="ellipse">
                <a:avLst/>
              </a:prstGeom>
              <a:solidFill>
                <a:schemeClr val="lt1">
                  <a:alpha val="45380"/>
                </a:schemeClr>
              </a:solidFill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523" name="Google Shape;1523;p50"/>
              <p:cNvCxnSpPr/>
              <p:nvPr/>
            </p:nvCxnSpPr>
            <p:spPr>
              <a:xfrm>
                <a:off x="6117850" y="4585275"/>
                <a:ext cx="0" cy="12486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524" name="Google Shape;1524;p50"/>
            <p:cNvGrpSpPr/>
            <p:nvPr/>
          </p:nvGrpSpPr>
          <p:grpSpPr>
            <a:xfrm rot="10800000">
              <a:off x="5045275" y="688600"/>
              <a:ext cx="532500" cy="1783900"/>
              <a:chOff x="5829750" y="4049975"/>
              <a:chExt cx="532500" cy="1783900"/>
            </a:xfrm>
          </p:grpSpPr>
          <p:sp>
            <p:nvSpPr>
              <p:cNvPr id="1525" name="Google Shape;1525;p50"/>
              <p:cNvSpPr/>
              <p:nvPr/>
            </p:nvSpPr>
            <p:spPr>
              <a:xfrm>
                <a:off x="5829750" y="4049975"/>
                <a:ext cx="532500" cy="532500"/>
              </a:xfrm>
              <a:prstGeom prst="ellipse">
                <a:avLst/>
              </a:prstGeom>
              <a:solidFill>
                <a:schemeClr val="lt1">
                  <a:alpha val="46150"/>
                </a:schemeClr>
              </a:solidFill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526" name="Google Shape;1526;p50"/>
              <p:cNvCxnSpPr/>
              <p:nvPr/>
            </p:nvCxnSpPr>
            <p:spPr>
              <a:xfrm>
                <a:off x="6117850" y="4585275"/>
                <a:ext cx="0" cy="12486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527" name="Google Shape;1527;p50"/>
            <p:cNvGrpSpPr/>
            <p:nvPr/>
          </p:nvGrpSpPr>
          <p:grpSpPr>
            <a:xfrm rot="10800000">
              <a:off x="7360475" y="1049100"/>
              <a:ext cx="532500" cy="1783900"/>
              <a:chOff x="5829750" y="4049975"/>
              <a:chExt cx="532500" cy="1783900"/>
            </a:xfrm>
          </p:grpSpPr>
          <p:sp>
            <p:nvSpPr>
              <p:cNvPr id="1528" name="Google Shape;1528;p50"/>
              <p:cNvSpPr/>
              <p:nvPr/>
            </p:nvSpPr>
            <p:spPr>
              <a:xfrm>
                <a:off x="5829750" y="4049975"/>
                <a:ext cx="532500" cy="532500"/>
              </a:xfrm>
              <a:prstGeom prst="ellipse">
                <a:avLst/>
              </a:prstGeom>
              <a:solidFill>
                <a:schemeClr val="lt1">
                  <a:alpha val="48460"/>
                </a:schemeClr>
              </a:solidFill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529" name="Google Shape;1529;p50"/>
              <p:cNvCxnSpPr/>
              <p:nvPr/>
            </p:nvCxnSpPr>
            <p:spPr>
              <a:xfrm>
                <a:off x="6117850" y="4585275"/>
                <a:ext cx="0" cy="12486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530" name="Google Shape;1530;p50"/>
            <p:cNvGrpSpPr/>
            <p:nvPr/>
          </p:nvGrpSpPr>
          <p:grpSpPr>
            <a:xfrm>
              <a:off x="7109225" y="3026500"/>
              <a:ext cx="532500" cy="2348500"/>
              <a:chOff x="5829750" y="4049975"/>
              <a:chExt cx="532500" cy="2348500"/>
            </a:xfrm>
          </p:grpSpPr>
          <p:sp>
            <p:nvSpPr>
              <p:cNvPr id="1531" name="Google Shape;1531;p50"/>
              <p:cNvSpPr/>
              <p:nvPr/>
            </p:nvSpPr>
            <p:spPr>
              <a:xfrm>
                <a:off x="5829750" y="4049975"/>
                <a:ext cx="532500" cy="532500"/>
              </a:xfrm>
              <a:prstGeom prst="ellipse">
                <a:avLst/>
              </a:prstGeom>
              <a:solidFill>
                <a:schemeClr val="lt1">
                  <a:alpha val="47690"/>
                </a:schemeClr>
              </a:solidFill>
              <a:ln cap="flat" cmpd="sng" w="2857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532" name="Google Shape;1532;p50"/>
              <p:cNvCxnSpPr/>
              <p:nvPr/>
            </p:nvCxnSpPr>
            <p:spPr>
              <a:xfrm>
                <a:off x="6117850" y="4585275"/>
                <a:ext cx="0" cy="181320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3"/>
          <p:cNvSpPr txBox="1"/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b="0" lang="es-ES"/>
              <a:t>W</a:t>
            </a:r>
            <a:r>
              <a:rPr lang="es-ES"/>
              <a:t>HOA</a:t>
            </a:r>
            <a:r>
              <a:rPr b="0" lang="es-ES"/>
              <a:t>!</a:t>
            </a:r>
            <a:endParaRPr b="0"/>
          </a:p>
        </p:txBody>
      </p:sp>
      <p:sp>
        <p:nvSpPr>
          <p:cNvPr id="326" name="Google Shape;326;p33"/>
          <p:cNvSpPr txBox="1"/>
          <p:nvPr>
            <p:ph idx="1" type="subTitle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It could be the part of the presentation where you can introduce yourself, write your email…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6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Google Shape;1537;p51"/>
          <p:cNvSpPr txBox="1"/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b="0" lang="es-ES"/>
              <a:t>A TIMELINE ALWAYS WORKS FINE</a:t>
            </a:r>
            <a:endParaRPr b="0"/>
          </a:p>
        </p:txBody>
      </p:sp>
      <p:sp>
        <p:nvSpPr>
          <p:cNvPr id="1538" name="Google Shape;1538;p51"/>
          <p:cNvSpPr txBox="1"/>
          <p:nvPr/>
        </p:nvSpPr>
        <p:spPr>
          <a:xfrm>
            <a:off x="843926" y="1469531"/>
            <a:ext cx="15249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Mercury is the smallest planet in our Solar System and the closest to the Sun</a:t>
            </a:r>
            <a:endParaRPr sz="9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539" name="Google Shape;1539;p51"/>
          <p:cNvSpPr txBox="1"/>
          <p:nvPr/>
        </p:nvSpPr>
        <p:spPr>
          <a:xfrm>
            <a:off x="5241226" y="3457763"/>
            <a:ext cx="1378800" cy="3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Venus has a beautiful name, but it’s terribly hot</a:t>
            </a:r>
            <a:endParaRPr sz="9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127000" lvl="0" marL="127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540" name="Google Shape;1540;p51"/>
          <p:cNvSpPr txBox="1"/>
          <p:nvPr/>
        </p:nvSpPr>
        <p:spPr>
          <a:xfrm>
            <a:off x="893099" y="3457763"/>
            <a:ext cx="1442700" cy="3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The Sun is the star at the center of the Solar System</a:t>
            </a:r>
            <a:endParaRPr sz="9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grpSp>
        <p:nvGrpSpPr>
          <p:cNvPr id="1541" name="Google Shape;1541;p51"/>
          <p:cNvGrpSpPr/>
          <p:nvPr/>
        </p:nvGrpSpPr>
        <p:grpSpPr>
          <a:xfrm>
            <a:off x="2521300" y="1261426"/>
            <a:ext cx="2567438" cy="2782125"/>
            <a:chOff x="2414775" y="987726"/>
            <a:chExt cx="2567438" cy="2782125"/>
          </a:xfrm>
        </p:grpSpPr>
        <p:sp>
          <p:nvSpPr>
            <p:cNvPr id="1542" name="Google Shape;1542;p51"/>
            <p:cNvSpPr/>
            <p:nvPr/>
          </p:nvSpPr>
          <p:spPr>
            <a:xfrm>
              <a:off x="2431699" y="1105981"/>
              <a:ext cx="2535900" cy="25359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51"/>
            <p:cNvSpPr/>
            <p:nvPr/>
          </p:nvSpPr>
          <p:spPr>
            <a:xfrm>
              <a:off x="2414775" y="987726"/>
              <a:ext cx="914400" cy="9147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path path="circle">
                <a:fillToRect b="50%" l="50%" r="50%" t="50%"/>
              </a:path>
              <a:tileRect/>
            </a:gra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51"/>
            <p:cNvSpPr/>
            <p:nvPr/>
          </p:nvSpPr>
          <p:spPr>
            <a:xfrm>
              <a:off x="4067813" y="987726"/>
              <a:ext cx="914400" cy="9147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path path="circle">
                <a:fillToRect b="50%" l="50%" r="50%" t="50%"/>
              </a:path>
              <a:tileRect/>
            </a:gra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51"/>
            <p:cNvSpPr/>
            <p:nvPr/>
          </p:nvSpPr>
          <p:spPr>
            <a:xfrm>
              <a:off x="2414775" y="2855151"/>
              <a:ext cx="914400" cy="9147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path path="circle">
                <a:fillToRect b="50%" l="50%" r="50%" t="50%"/>
              </a:path>
              <a:tileRect/>
            </a:gra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51"/>
            <p:cNvSpPr/>
            <p:nvPr/>
          </p:nvSpPr>
          <p:spPr>
            <a:xfrm>
              <a:off x="4067813" y="2855151"/>
              <a:ext cx="914400" cy="9147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path path="circle">
                <a:fillToRect b="50%" l="50%" r="50%" t="50%"/>
              </a:path>
              <a:tileRect/>
            </a:gra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7" name="Google Shape;1547;p51"/>
          <p:cNvSpPr txBox="1"/>
          <p:nvPr>
            <p:ph type="ctrTitle"/>
          </p:nvPr>
        </p:nvSpPr>
        <p:spPr>
          <a:xfrm flipH="1">
            <a:off x="2622675" y="1536581"/>
            <a:ext cx="695700" cy="3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b="0" lang="es-ES" sz="1400"/>
              <a:t>DAY 1</a:t>
            </a:r>
            <a:endParaRPr b="0" sz="1400"/>
          </a:p>
        </p:txBody>
      </p:sp>
      <p:sp>
        <p:nvSpPr>
          <p:cNvPr id="1548" name="Google Shape;1548;p51"/>
          <p:cNvSpPr txBox="1"/>
          <p:nvPr>
            <p:ph type="ctrTitle"/>
          </p:nvPr>
        </p:nvSpPr>
        <p:spPr>
          <a:xfrm flipH="1">
            <a:off x="4277775" y="1536581"/>
            <a:ext cx="695700" cy="3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b="0" lang="es-ES" sz="1400"/>
              <a:t>DAY 2</a:t>
            </a:r>
            <a:endParaRPr b="0" sz="1400"/>
          </a:p>
        </p:txBody>
      </p:sp>
      <p:sp>
        <p:nvSpPr>
          <p:cNvPr id="1549" name="Google Shape;1549;p51"/>
          <p:cNvSpPr txBox="1"/>
          <p:nvPr>
            <p:ph type="ctrTitle"/>
          </p:nvPr>
        </p:nvSpPr>
        <p:spPr>
          <a:xfrm flipH="1">
            <a:off x="2622675" y="3397956"/>
            <a:ext cx="695700" cy="3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b="0" lang="es-ES" sz="1400"/>
              <a:t>DAY 3</a:t>
            </a:r>
            <a:endParaRPr b="0" sz="1400"/>
          </a:p>
        </p:txBody>
      </p:sp>
      <p:sp>
        <p:nvSpPr>
          <p:cNvPr id="1550" name="Google Shape;1550;p51"/>
          <p:cNvSpPr txBox="1"/>
          <p:nvPr>
            <p:ph type="ctrTitle"/>
          </p:nvPr>
        </p:nvSpPr>
        <p:spPr>
          <a:xfrm flipH="1">
            <a:off x="4277775" y="3397956"/>
            <a:ext cx="695700" cy="3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b="0" lang="es-ES" sz="1400"/>
              <a:t>DAY 4</a:t>
            </a:r>
            <a:endParaRPr b="0" sz="1400"/>
          </a:p>
        </p:txBody>
      </p:sp>
      <p:sp>
        <p:nvSpPr>
          <p:cNvPr id="1551" name="Google Shape;1551;p51"/>
          <p:cNvSpPr txBox="1"/>
          <p:nvPr/>
        </p:nvSpPr>
        <p:spPr>
          <a:xfrm>
            <a:off x="5241225" y="1469525"/>
            <a:ext cx="16287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Despite being red, Mars is a cold place, not hot. The planet is full of iron oxide dust</a:t>
            </a:r>
            <a:endParaRPr sz="9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5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p52"/>
          <p:cNvSpPr txBox="1"/>
          <p:nvPr>
            <p:ph idx="4294967295" type="subTitle"/>
          </p:nvPr>
        </p:nvSpPr>
        <p:spPr>
          <a:xfrm flipH="1">
            <a:off x="4645631" y="2534077"/>
            <a:ext cx="2383500" cy="380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03</a:t>
            </a:r>
            <a:endParaRPr/>
          </a:p>
        </p:txBody>
      </p:sp>
      <p:sp>
        <p:nvSpPr>
          <p:cNvPr id="1557" name="Google Shape;1557;p52"/>
          <p:cNvSpPr txBox="1"/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BUSINESS OBJECTIVES</a:t>
            </a:r>
            <a:endParaRPr b="0"/>
          </a:p>
        </p:txBody>
      </p:sp>
      <p:sp>
        <p:nvSpPr>
          <p:cNvPr id="1558" name="Google Shape;1558;p52"/>
          <p:cNvSpPr txBox="1"/>
          <p:nvPr>
            <p:ph idx="1" type="subTitle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This is the subtitle that makes it comprehensible</a:t>
            </a:r>
            <a:endParaRPr/>
          </a:p>
        </p:txBody>
      </p:sp>
      <p:sp>
        <p:nvSpPr>
          <p:cNvPr id="1559" name="Google Shape;1559;p52"/>
          <p:cNvSpPr txBox="1"/>
          <p:nvPr>
            <p:ph idx="2" type="ctrTitle"/>
          </p:nvPr>
        </p:nvSpPr>
        <p:spPr>
          <a:xfrm>
            <a:off x="2393097" y="1850875"/>
            <a:ext cx="43578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03</a:t>
            </a:r>
            <a:endParaRPr b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3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p53"/>
          <p:cNvSpPr txBox="1"/>
          <p:nvPr>
            <p:ph type="title"/>
          </p:nvPr>
        </p:nvSpPr>
        <p:spPr>
          <a:xfrm>
            <a:off x="1375175" y="2420792"/>
            <a:ext cx="63903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 sz="4500"/>
              <a:t>4,498,300,000</a:t>
            </a:r>
            <a:endParaRPr b="0" sz="4500"/>
          </a:p>
        </p:txBody>
      </p:sp>
      <p:sp>
        <p:nvSpPr>
          <p:cNvPr id="1565" name="Google Shape;1565;p53"/>
          <p:cNvSpPr txBox="1"/>
          <p:nvPr>
            <p:ph idx="1" type="subTitle"/>
          </p:nvPr>
        </p:nvSpPr>
        <p:spPr>
          <a:xfrm>
            <a:off x="2895188" y="3034744"/>
            <a:ext cx="33537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9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Google Shape;1570;p54"/>
          <p:cNvSpPr txBox="1"/>
          <p:nvPr>
            <p:ph type="title"/>
          </p:nvPr>
        </p:nvSpPr>
        <p:spPr>
          <a:xfrm>
            <a:off x="1376775" y="1093017"/>
            <a:ext cx="63903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333,000.00</a:t>
            </a:r>
            <a:endParaRPr b="0"/>
          </a:p>
        </p:txBody>
      </p:sp>
      <p:sp>
        <p:nvSpPr>
          <p:cNvPr id="1571" name="Google Shape;1571;p54"/>
          <p:cNvSpPr txBox="1"/>
          <p:nvPr>
            <p:ph idx="1" type="subTitle"/>
          </p:nvPr>
        </p:nvSpPr>
        <p:spPr>
          <a:xfrm>
            <a:off x="2895188" y="1662988"/>
            <a:ext cx="33537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 sz="1200"/>
              <a:t>earths is the Sun’s mass</a:t>
            </a:r>
            <a:endParaRPr sz="1200"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572" name="Google Shape;1572;p54"/>
          <p:cNvSpPr txBox="1"/>
          <p:nvPr>
            <p:ph idx="2" type="title"/>
          </p:nvPr>
        </p:nvSpPr>
        <p:spPr>
          <a:xfrm>
            <a:off x="1376775" y="1953679"/>
            <a:ext cx="63903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24h 37m 23s</a:t>
            </a:r>
            <a:endParaRPr b="0"/>
          </a:p>
        </p:txBody>
      </p:sp>
      <p:sp>
        <p:nvSpPr>
          <p:cNvPr id="1573" name="Google Shape;1573;p54"/>
          <p:cNvSpPr txBox="1"/>
          <p:nvPr>
            <p:ph idx="3" type="title"/>
          </p:nvPr>
        </p:nvSpPr>
        <p:spPr>
          <a:xfrm>
            <a:off x="1376775" y="2842917"/>
            <a:ext cx="63903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386,000 km</a:t>
            </a:r>
            <a:endParaRPr b="0"/>
          </a:p>
        </p:txBody>
      </p:sp>
      <p:sp>
        <p:nvSpPr>
          <p:cNvPr id="1574" name="Google Shape;1574;p54"/>
          <p:cNvSpPr txBox="1"/>
          <p:nvPr>
            <p:ph idx="4" type="subTitle"/>
          </p:nvPr>
        </p:nvSpPr>
        <p:spPr>
          <a:xfrm>
            <a:off x="2895188" y="2543319"/>
            <a:ext cx="33537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 sz="1200"/>
              <a:t>is Jupiter’s rotation period</a:t>
            </a:r>
            <a:endParaRPr sz="1200"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575" name="Google Shape;1575;p54"/>
          <p:cNvSpPr txBox="1"/>
          <p:nvPr>
            <p:ph idx="5" type="subTitle"/>
          </p:nvPr>
        </p:nvSpPr>
        <p:spPr>
          <a:xfrm>
            <a:off x="2573700" y="3423650"/>
            <a:ext cx="39966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200"/>
              <a:t>is the distance between the Earth and the Moon</a:t>
            </a:r>
            <a:endParaRPr sz="12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9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Google Shape;1580;p55"/>
          <p:cNvSpPr txBox="1"/>
          <p:nvPr>
            <p:ph type="ctrTitle"/>
          </p:nvPr>
        </p:nvSpPr>
        <p:spPr>
          <a:xfrm flipH="1">
            <a:off x="834099" y="827975"/>
            <a:ext cx="13347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b="0" lang="es-ES"/>
              <a:t>COMPANY SERVICES</a:t>
            </a:r>
            <a:endParaRPr b="0"/>
          </a:p>
        </p:txBody>
      </p:sp>
      <p:grpSp>
        <p:nvGrpSpPr>
          <p:cNvPr id="1581" name="Google Shape;1581;p55"/>
          <p:cNvGrpSpPr/>
          <p:nvPr/>
        </p:nvGrpSpPr>
        <p:grpSpPr>
          <a:xfrm>
            <a:off x="3601885" y="1547209"/>
            <a:ext cx="4175763" cy="332705"/>
            <a:chOff x="3601885" y="2117909"/>
            <a:chExt cx="4175763" cy="332705"/>
          </a:xfrm>
        </p:grpSpPr>
        <p:grpSp>
          <p:nvGrpSpPr>
            <p:cNvPr id="1582" name="Google Shape;1582;p55"/>
            <p:cNvGrpSpPr/>
            <p:nvPr/>
          </p:nvGrpSpPr>
          <p:grpSpPr>
            <a:xfrm>
              <a:off x="3601885" y="2117909"/>
              <a:ext cx="331821" cy="332705"/>
              <a:chOff x="-48633950" y="1972600"/>
              <a:chExt cx="300100" cy="300900"/>
            </a:xfrm>
          </p:grpSpPr>
          <p:sp>
            <p:nvSpPr>
              <p:cNvPr id="1583" name="Google Shape;1583;p55"/>
              <p:cNvSpPr/>
              <p:nvPr/>
            </p:nvSpPr>
            <p:spPr>
              <a:xfrm>
                <a:off x="-48633950" y="1972600"/>
                <a:ext cx="300100" cy="300900"/>
              </a:xfrm>
              <a:custGeom>
                <a:rect b="b" l="l" r="r" t="t"/>
                <a:pathLst>
                  <a:path extrusionOk="0" h="12036" w="12004">
                    <a:moveTo>
                      <a:pt x="1418" y="756"/>
                    </a:moveTo>
                    <a:lnTo>
                      <a:pt x="1418" y="1481"/>
                    </a:lnTo>
                    <a:lnTo>
                      <a:pt x="693" y="1481"/>
                    </a:lnTo>
                    <a:lnTo>
                      <a:pt x="693" y="756"/>
                    </a:lnTo>
                    <a:close/>
                    <a:moveTo>
                      <a:pt x="11310" y="756"/>
                    </a:moveTo>
                    <a:lnTo>
                      <a:pt x="11310" y="1481"/>
                    </a:lnTo>
                    <a:lnTo>
                      <a:pt x="10586" y="1481"/>
                    </a:lnTo>
                    <a:lnTo>
                      <a:pt x="10586" y="756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0" y="2143"/>
                      <a:pt x="10239" y="2143"/>
                    </a:cubicBezTo>
                    <a:lnTo>
                      <a:pt x="10586" y="2143"/>
                    </a:lnTo>
                    <a:lnTo>
                      <a:pt x="10586" y="5293"/>
                    </a:lnTo>
                    <a:cubicBezTo>
                      <a:pt x="10365" y="5104"/>
                      <a:pt x="10050" y="4915"/>
                      <a:pt x="9672" y="4663"/>
                    </a:cubicBezTo>
                    <a:cubicBezTo>
                      <a:pt x="8822" y="4159"/>
                      <a:pt x="7530" y="3560"/>
                      <a:pt x="6018" y="3560"/>
                    </a:cubicBezTo>
                    <a:cubicBezTo>
                      <a:pt x="4537" y="3560"/>
                      <a:pt x="3214" y="4159"/>
                      <a:pt x="2363" y="4663"/>
                    </a:cubicBezTo>
                    <a:cubicBezTo>
                      <a:pt x="2017" y="4852"/>
                      <a:pt x="1701" y="5104"/>
                      <a:pt x="1449" y="5293"/>
                    </a:cubicBezTo>
                    <a:lnTo>
                      <a:pt x="1449" y="2143"/>
                    </a:lnTo>
                    <a:lnTo>
                      <a:pt x="1764" y="2143"/>
                    </a:lnTo>
                    <a:cubicBezTo>
                      <a:pt x="1954" y="2143"/>
                      <a:pt x="2111" y="1985"/>
                      <a:pt x="2111" y="1796"/>
                    </a:cubicBezTo>
                    <a:lnTo>
                      <a:pt x="2111" y="1418"/>
                    </a:lnTo>
                    <a:close/>
                    <a:moveTo>
                      <a:pt x="8065" y="4695"/>
                    </a:moveTo>
                    <a:cubicBezTo>
                      <a:pt x="8538" y="4915"/>
                      <a:pt x="8979" y="5104"/>
                      <a:pt x="9326" y="5293"/>
                    </a:cubicBezTo>
                    <a:cubicBezTo>
                      <a:pt x="9798" y="5577"/>
                      <a:pt x="10208" y="5860"/>
                      <a:pt x="10428" y="6049"/>
                    </a:cubicBezTo>
                    <a:cubicBezTo>
                      <a:pt x="10208" y="6238"/>
                      <a:pt x="9798" y="6522"/>
                      <a:pt x="9326" y="6805"/>
                    </a:cubicBezTo>
                    <a:cubicBezTo>
                      <a:pt x="8979" y="6994"/>
                      <a:pt x="8570" y="7215"/>
                      <a:pt x="8065" y="7372"/>
                    </a:cubicBezTo>
                    <a:cubicBezTo>
                      <a:pt x="8349" y="6994"/>
                      <a:pt x="8475" y="6522"/>
                      <a:pt x="8475" y="6049"/>
                    </a:cubicBezTo>
                    <a:cubicBezTo>
                      <a:pt x="8475" y="5514"/>
                      <a:pt x="8318" y="5104"/>
                      <a:pt x="8065" y="4695"/>
                    </a:cubicBezTo>
                    <a:close/>
                    <a:moveTo>
                      <a:pt x="3970" y="4726"/>
                    </a:moveTo>
                    <a:cubicBezTo>
                      <a:pt x="3718" y="5136"/>
                      <a:pt x="3592" y="5608"/>
                      <a:pt x="3592" y="6081"/>
                    </a:cubicBezTo>
                    <a:cubicBezTo>
                      <a:pt x="3529" y="6553"/>
                      <a:pt x="3686" y="7026"/>
                      <a:pt x="3970" y="7435"/>
                    </a:cubicBezTo>
                    <a:cubicBezTo>
                      <a:pt x="3497" y="7215"/>
                      <a:pt x="3056" y="7026"/>
                      <a:pt x="2710" y="6837"/>
                    </a:cubicBezTo>
                    <a:cubicBezTo>
                      <a:pt x="2237" y="6553"/>
                      <a:pt x="1859" y="6270"/>
                      <a:pt x="1607" y="6081"/>
                    </a:cubicBezTo>
                    <a:cubicBezTo>
                      <a:pt x="1859" y="5892"/>
                      <a:pt x="2237" y="5608"/>
                      <a:pt x="2710" y="5325"/>
                    </a:cubicBezTo>
                    <a:cubicBezTo>
                      <a:pt x="3056" y="5136"/>
                      <a:pt x="3466" y="4915"/>
                      <a:pt x="3970" y="4726"/>
                    </a:cubicBezTo>
                    <a:close/>
                    <a:moveTo>
                      <a:pt x="6018" y="4285"/>
                    </a:moveTo>
                    <a:cubicBezTo>
                      <a:pt x="6994" y="4285"/>
                      <a:pt x="7782" y="5073"/>
                      <a:pt x="7782" y="6049"/>
                    </a:cubicBezTo>
                    <a:cubicBezTo>
                      <a:pt x="7782" y="7026"/>
                      <a:pt x="6994" y="7814"/>
                      <a:pt x="6018" y="7814"/>
                    </a:cubicBezTo>
                    <a:cubicBezTo>
                      <a:pt x="5041" y="7814"/>
                      <a:pt x="4253" y="7026"/>
                      <a:pt x="4253" y="6049"/>
                    </a:cubicBezTo>
                    <a:cubicBezTo>
                      <a:pt x="4253" y="5073"/>
                      <a:pt x="5041" y="4285"/>
                      <a:pt x="6018" y="4285"/>
                    </a:cubicBezTo>
                    <a:close/>
                    <a:moveTo>
                      <a:pt x="10554" y="6805"/>
                    </a:moveTo>
                    <a:lnTo>
                      <a:pt x="10554" y="9956"/>
                    </a:lnTo>
                    <a:lnTo>
                      <a:pt x="10239" y="9956"/>
                    </a:lnTo>
                    <a:cubicBezTo>
                      <a:pt x="10050" y="9956"/>
                      <a:pt x="9893" y="10113"/>
                      <a:pt x="9893" y="10302"/>
                    </a:cubicBezTo>
                    <a:lnTo>
                      <a:pt x="9893" y="10649"/>
                    </a:lnTo>
                    <a:lnTo>
                      <a:pt x="2143" y="10649"/>
                    </a:lnTo>
                    <a:lnTo>
                      <a:pt x="2143" y="10302"/>
                    </a:lnTo>
                    <a:cubicBezTo>
                      <a:pt x="2143" y="10113"/>
                      <a:pt x="1985" y="9956"/>
                      <a:pt x="1764" y="9956"/>
                    </a:cubicBezTo>
                    <a:lnTo>
                      <a:pt x="1418" y="9956"/>
                    </a:lnTo>
                    <a:lnTo>
                      <a:pt x="1418" y="6805"/>
                    </a:lnTo>
                    <a:cubicBezTo>
                      <a:pt x="1670" y="6994"/>
                      <a:pt x="1985" y="7183"/>
                      <a:pt x="2332" y="7435"/>
                    </a:cubicBezTo>
                    <a:cubicBezTo>
                      <a:pt x="3182" y="7940"/>
                      <a:pt x="4505" y="8538"/>
                      <a:pt x="5986" y="8538"/>
                    </a:cubicBezTo>
                    <a:cubicBezTo>
                      <a:pt x="7498" y="8538"/>
                      <a:pt x="8790" y="7940"/>
                      <a:pt x="9641" y="7435"/>
                    </a:cubicBezTo>
                    <a:cubicBezTo>
                      <a:pt x="10019" y="7215"/>
                      <a:pt x="10334" y="6994"/>
                      <a:pt x="10554" y="6805"/>
                    </a:cubicBezTo>
                    <a:close/>
                    <a:moveTo>
                      <a:pt x="1418" y="10617"/>
                    </a:moveTo>
                    <a:lnTo>
                      <a:pt x="1418" y="11311"/>
                    </a:lnTo>
                    <a:lnTo>
                      <a:pt x="693" y="11311"/>
                    </a:lnTo>
                    <a:lnTo>
                      <a:pt x="693" y="10617"/>
                    </a:lnTo>
                    <a:close/>
                    <a:moveTo>
                      <a:pt x="11310" y="10617"/>
                    </a:moveTo>
                    <a:lnTo>
                      <a:pt x="11310" y="11311"/>
                    </a:lnTo>
                    <a:lnTo>
                      <a:pt x="10586" y="11311"/>
                    </a:lnTo>
                    <a:lnTo>
                      <a:pt x="10586" y="10617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89"/>
                      <a:pt x="0" y="378"/>
                    </a:cubicBezTo>
                    <a:lnTo>
                      <a:pt x="0" y="1796"/>
                    </a:lnTo>
                    <a:cubicBezTo>
                      <a:pt x="0" y="1985"/>
                      <a:pt x="158" y="2143"/>
                      <a:pt x="347" y="2143"/>
                    </a:cubicBezTo>
                    <a:lnTo>
                      <a:pt x="693" y="2143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0"/>
                      <a:pt x="0" y="10239"/>
                    </a:cubicBezTo>
                    <a:lnTo>
                      <a:pt x="0" y="11657"/>
                    </a:lnTo>
                    <a:cubicBezTo>
                      <a:pt x="0" y="11878"/>
                      <a:pt x="158" y="12035"/>
                      <a:pt x="347" y="12035"/>
                    </a:cubicBezTo>
                    <a:lnTo>
                      <a:pt x="1764" y="12035"/>
                    </a:lnTo>
                    <a:cubicBezTo>
                      <a:pt x="1954" y="12035"/>
                      <a:pt x="2111" y="11878"/>
                      <a:pt x="2111" y="11657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7"/>
                    </a:lnTo>
                    <a:cubicBezTo>
                      <a:pt x="9893" y="11878"/>
                      <a:pt x="10050" y="12035"/>
                      <a:pt x="10239" y="12035"/>
                    </a:cubicBezTo>
                    <a:lnTo>
                      <a:pt x="11657" y="12035"/>
                    </a:lnTo>
                    <a:cubicBezTo>
                      <a:pt x="11846" y="12035"/>
                      <a:pt x="12004" y="11878"/>
                      <a:pt x="12004" y="11657"/>
                    </a:cubicBezTo>
                    <a:lnTo>
                      <a:pt x="12004" y="10239"/>
                    </a:lnTo>
                    <a:cubicBezTo>
                      <a:pt x="12004" y="10050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43"/>
                    </a:lnTo>
                    <a:lnTo>
                      <a:pt x="11657" y="2143"/>
                    </a:lnTo>
                    <a:cubicBezTo>
                      <a:pt x="11846" y="2143"/>
                      <a:pt x="12004" y="1985"/>
                      <a:pt x="12004" y="1796"/>
                    </a:cubicBezTo>
                    <a:lnTo>
                      <a:pt x="12004" y="378"/>
                    </a:lnTo>
                    <a:cubicBezTo>
                      <a:pt x="12004" y="189"/>
                      <a:pt x="11846" y="0"/>
                      <a:pt x="11657" y="0"/>
                    </a:cubicBezTo>
                    <a:lnTo>
                      <a:pt x="10239" y="0"/>
                    </a:lnTo>
                    <a:cubicBezTo>
                      <a:pt x="10050" y="0"/>
                      <a:pt x="9893" y="189"/>
                      <a:pt x="9893" y="378"/>
                    </a:cubicBezTo>
                    <a:lnTo>
                      <a:pt x="9893" y="725"/>
                    </a:lnTo>
                    <a:lnTo>
                      <a:pt x="2111" y="725"/>
                    </a:lnTo>
                    <a:lnTo>
                      <a:pt x="2111" y="378"/>
                    </a:lnTo>
                    <a:cubicBezTo>
                      <a:pt x="2111" y="189"/>
                      <a:pt x="1954" y="0"/>
                      <a:pt x="17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" name="Google Shape;1584;p55"/>
              <p:cNvSpPr/>
              <p:nvPr/>
            </p:nvSpPr>
            <p:spPr>
              <a:xfrm>
                <a:off x="-48509525" y="2097050"/>
                <a:ext cx="52800" cy="52775"/>
              </a:xfrm>
              <a:custGeom>
                <a:rect b="b" l="l" r="r" t="t"/>
                <a:pathLst>
                  <a:path extrusionOk="0" h="2111" w="2112">
                    <a:moveTo>
                      <a:pt x="1041" y="725"/>
                    </a:moveTo>
                    <a:cubicBezTo>
                      <a:pt x="1230" y="725"/>
                      <a:pt x="1387" y="882"/>
                      <a:pt x="1387" y="1071"/>
                    </a:cubicBezTo>
                    <a:cubicBezTo>
                      <a:pt x="1387" y="1260"/>
                      <a:pt x="1230" y="1418"/>
                      <a:pt x="1041" y="1418"/>
                    </a:cubicBezTo>
                    <a:cubicBezTo>
                      <a:pt x="852" y="1418"/>
                      <a:pt x="694" y="1260"/>
                      <a:pt x="694" y="1071"/>
                    </a:cubicBezTo>
                    <a:cubicBezTo>
                      <a:pt x="694" y="882"/>
                      <a:pt x="852" y="725"/>
                      <a:pt x="1041" y="725"/>
                    </a:cubicBezTo>
                    <a:close/>
                    <a:moveTo>
                      <a:pt x="1041" y="0"/>
                    </a:moveTo>
                    <a:cubicBezTo>
                      <a:pt x="442" y="0"/>
                      <a:pt x="1" y="473"/>
                      <a:pt x="1" y="1071"/>
                    </a:cubicBezTo>
                    <a:cubicBezTo>
                      <a:pt x="1" y="1670"/>
                      <a:pt x="442" y="2111"/>
                      <a:pt x="1041" y="2111"/>
                    </a:cubicBezTo>
                    <a:cubicBezTo>
                      <a:pt x="1639" y="2111"/>
                      <a:pt x="2112" y="1670"/>
                      <a:pt x="2112" y="1071"/>
                    </a:cubicBezTo>
                    <a:cubicBezTo>
                      <a:pt x="2112" y="473"/>
                      <a:pt x="1639" y="0"/>
                      <a:pt x="10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85" name="Google Shape;1585;p55"/>
            <p:cNvGrpSpPr/>
            <p:nvPr/>
          </p:nvGrpSpPr>
          <p:grpSpPr>
            <a:xfrm>
              <a:off x="7444942" y="2117930"/>
              <a:ext cx="332705" cy="332677"/>
              <a:chOff x="-44914800" y="2342000"/>
              <a:chExt cx="300900" cy="300875"/>
            </a:xfrm>
          </p:grpSpPr>
          <p:sp>
            <p:nvSpPr>
              <p:cNvPr id="1586" name="Google Shape;1586;p55"/>
              <p:cNvSpPr/>
              <p:nvPr/>
            </p:nvSpPr>
            <p:spPr>
              <a:xfrm>
                <a:off x="-44914800" y="2342000"/>
                <a:ext cx="300900" cy="300875"/>
              </a:xfrm>
              <a:custGeom>
                <a:rect b="b" l="l" r="r" t="t"/>
                <a:pathLst>
                  <a:path extrusionOk="0" h="12035" w="12036">
                    <a:moveTo>
                      <a:pt x="1450" y="725"/>
                    </a:moveTo>
                    <a:lnTo>
                      <a:pt x="1450" y="1418"/>
                    </a:lnTo>
                    <a:lnTo>
                      <a:pt x="725" y="1418"/>
                    </a:lnTo>
                    <a:lnTo>
                      <a:pt x="725" y="725"/>
                    </a:lnTo>
                    <a:close/>
                    <a:moveTo>
                      <a:pt x="11311" y="725"/>
                    </a:moveTo>
                    <a:lnTo>
                      <a:pt x="11311" y="1418"/>
                    </a:lnTo>
                    <a:lnTo>
                      <a:pt x="10618" y="1418"/>
                    </a:lnTo>
                    <a:lnTo>
                      <a:pt x="10618" y="725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1" y="2142"/>
                      <a:pt x="10240" y="2142"/>
                    </a:cubicBezTo>
                    <a:lnTo>
                      <a:pt x="10618" y="2142"/>
                    </a:lnTo>
                    <a:lnTo>
                      <a:pt x="10618" y="9893"/>
                    </a:lnTo>
                    <a:lnTo>
                      <a:pt x="10240" y="9893"/>
                    </a:lnTo>
                    <a:cubicBezTo>
                      <a:pt x="10051" y="9893"/>
                      <a:pt x="9893" y="10050"/>
                      <a:pt x="9893" y="10239"/>
                    </a:cubicBezTo>
                    <a:lnTo>
                      <a:pt x="9893" y="10617"/>
                    </a:lnTo>
                    <a:lnTo>
                      <a:pt x="2143" y="10617"/>
                    </a:lnTo>
                    <a:lnTo>
                      <a:pt x="2143" y="10239"/>
                    </a:lnTo>
                    <a:cubicBezTo>
                      <a:pt x="2143" y="10050"/>
                      <a:pt x="1985" y="9893"/>
                      <a:pt x="1796" y="9893"/>
                    </a:cubicBezTo>
                    <a:lnTo>
                      <a:pt x="1450" y="9893"/>
                    </a:lnTo>
                    <a:lnTo>
                      <a:pt x="1450" y="2142"/>
                    </a:lnTo>
                    <a:lnTo>
                      <a:pt x="1796" y="2142"/>
                    </a:lnTo>
                    <a:cubicBezTo>
                      <a:pt x="1985" y="2142"/>
                      <a:pt x="2143" y="1985"/>
                      <a:pt x="2143" y="1796"/>
                    </a:cubicBezTo>
                    <a:lnTo>
                      <a:pt x="2143" y="1418"/>
                    </a:lnTo>
                    <a:close/>
                    <a:moveTo>
                      <a:pt x="1418" y="10617"/>
                    </a:moveTo>
                    <a:lnTo>
                      <a:pt x="1418" y="11310"/>
                    </a:lnTo>
                    <a:lnTo>
                      <a:pt x="725" y="11310"/>
                    </a:lnTo>
                    <a:lnTo>
                      <a:pt x="725" y="10617"/>
                    </a:lnTo>
                    <a:close/>
                    <a:moveTo>
                      <a:pt x="11311" y="10617"/>
                    </a:moveTo>
                    <a:lnTo>
                      <a:pt x="11311" y="11310"/>
                    </a:lnTo>
                    <a:lnTo>
                      <a:pt x="10618" y="11310"/>
                    </a:lnTo>
                    <a:lnTo>
                      <a:pt x="10618" y="10617"/>
                    </a:lnTo>
                    <a:close/>
                    <a:moveTo>
                      <a:pt x="379" y="0"/>
                    </a:moveTo>
                    <a:cubicBezTo>
                      <a:pt x="158" y="0"/>
                      <a:pt x="1" y="158"/>
                      <a:pt x="1" y="378"/>
                    </a:cubicBezTo>
                    <a:lnTo>
                      <a:pt x="1" y="1764"/>
                    </a:lnTo>
                    <a:cubicBezTo>
                      <a:pt x="1" y="1985"/>
                      <a:pt x="158" y="2142"/>
                      <a:pt x="379" y="2142"/>
                    </a:cubicBezTo>
                    <a:lnTo>
                      <a:pt x="725" y="2142"/>
                    </a:lnTo>
                    <a:lnTo>
                      <a:pt x="725" y="9893"/>
                    </a:lnTo>
                    <a:lnTo>
                      <a:pt x="379" y="9893"/>
                    </a:lnTo>
                    <a:cubicBezTo>
                      <a:pt x="158" y="9893"/>
                      <a:pt x="1" y="10050"/>
                      <a:pt x="1" y="10239"/>
                    </a:cubicBezTo>
                    <a:lnTo>
                      <a:pt x="1" y="11657"/>
                    </a:lnTo>
                    <a:cubicBezTo>
                      <a:pt x="1" y="11877"/>
                      <a:pt x="158" y="12035"/>
                      <a:pt x="379" y="12035"/>
                    </a:cubicBezTo>
                    <a:lnTo>
                      <a:pt x="1796" y="12035"/>
                    </a:lnTo>
                    <a:cubicBezTo>
                      <a:pt x="1985" y="12035"/>
                      <a:pt x="2143" y="11877"/>
                      <a:pt x="2143" y="11657"/>
                    </a:cubicBezTo>
                    <a:lnTo>
                      <a:pt x="2143" y="11310"/>
                    </a:lnTo>
                    <a:lnTo>
                      <a:pt x="9893" y="11310"/>
                    </a:lnTo>
                    <a:lnTo>
                      <a:pt x="9893" y="11657"/>
                    </a:lnTo>
                    <a:cubicBezTo>
                      <a:pt x="9893" y="11877"/>
                      <a:pt x="10051" y="12035"/>
                      <a:pt x="10240" y="12035"/>
                    </a:cubicBezTo>
                    <a:lnTo>
                      <a:pt x="11657" y="12035"/>
                    </a:lnTo>
                    <a:cubicBezTo>
                      <a:pt x="11878" y="12035"/>
                      <a:pt x="12036" y="11877"/>
                      <a:pt x="12036" y="11657"/>
                    </a:cubicBezTo>
                    <a:lnTo>
                      <a:pt x="12036" y="10239"/>
                    </a:lnTo>
                    <a:cubicBezTo>
                      <a:pt x="12036" y="10050"/>
                      <a:pt x="11878" y="9893"/>
                      <a:pt x="11657" y="9893"/>
                    </a:cubicBezTo>
                    <a:lnTo>
                      <a:pt x="11311" y="9893"/>
                    </a:lnTo>
                    <a:lnTo>
                      <a:pt x="11311" y="2142"/>
                    </a:lnTo>
                    <a:lnTo>
                      <a:pt x="11657" y="2142"/>
                    </a:lnTo>
                    <a:cubicBezTo>
                      <a:pt x="11878" y="2142"/>
                      <a:pt x="12036" y="1985"/>
                      <a:pt x="12036" y="1764"/>
                    </a:cubicBezTo>
                    <a:lnTo>
                      <a:pt x="12036" y="378"/>
                    </a:lnTo>
                    <a:cubicBezTo>
                      <a:pt x="12036" y="158"/>
                      <a:pt x="11878" y="0"/>
                      <a:pt x="11657" y="0"/>
                    </a:cubicBezTo>
                    <a:lnTo>
                      <a:pt x="10240" y="0"/>
                    </a:lnTo>
                    <a:cubicBezTo>
                      <a:pt x="10051" y="0"/>
                      <a:pt x="9893" y="158"/>
                      <a:pt x="9893" y="378"/>
                    </a:cubicBezTo>
                    <a:lnTo>
                      <a:pt x="9893" y="725"/>
                    </a:lnTo>
                    <a:lnTo>
                      <a:pt x="2143" y="725"/>
                    </a:lnTo>
                    <a:lnTo>
                      <a:pt x="2143" y="378"/>
                    </a:lnTo>
                    <a:cubicBezTo>
                      <a:pt x="2143" y="158"/>
                      <a:pt x="1985" y="0"/>
                      <a:pt x="17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" name="Google Shape;1587;p55"/>
              <p:cNvSpPr/>
              <p:nvPr/>
            </p:nvSpPr>
            <p:spPr>
              <a:xfrm>
                <a:off x="-44860450" y="2412875"/>
                <a:ext cx="193000" cy="159125"/>
              </a:xfrm>
              <a:custGeom>
                <a:rect b="b" l="l" r="r" t="t"/>
                <a:pathLst>
                  <a:path extrusionOk="0" h="6365" w="7720">
                    <a:moveTo>
                      <a:pt x="7026" y="694"/>
                    </a:moveTo>
                    <a:lnTo>
                      <a:pt x="7026" y="725"/>
                    </a:lnTo>
                    <a:lnTo>
                      <a:pt x="7026" y="5136"/>
                    </a:lnTo>
                    <a:lnTo>
                      <a:pt x="5514" y="3624"/>
                    </a:lnTo>
                    <a:cubicBezTo>
                      <a:pt x="5451" y="3561"/>
                      <a:pt x="5356" y="3498"/>
                      <a:pt x="5262" y="3498"/>
                    </a:cubicBezTo>
                    <a:cubicBezTo>
                      <a:pt x="5167" y="3498"/>
                      <a:pt x="5041" y="3561"/>
                      <a:pt x="5010" y="3624"/>
                    </a:cubicBezTo>
                    <a:lnTo>
                      <a:pt x="3907" y="4821"/>
                    </a:lnTo>
                    <a:lnTo>
                      <a:pt x="2678" y="3592"/>
                    </a:lnTo>
                    <a:cubicBezTo>
                      <a:pt x="2615" y="3529"/>
                      <a:pt x="2529" y="3498"/>
                      <a:pt x="2438" y="3498"/>
                    </a:cubicBezTo>
                    <a:cubicBezTo>
                      <a:pt x="2348" y="3498"/>
                      <a:pt x="2253" y="3529"/>
                      <a:pt x="2174" y="3592"/>
                    </a:cubicBezTo>
                    <a:lnTo>
                      <a:pt x="662" y="5104"/>
                    </a:lnTo>
                    <a:lnTo>
                      <a:pt x="662" y="694"/>
                    </a:lnTo>
                    <a:close/>
                    <a:moveTo>
                      <a:pt x="2458" y="4380"/>
                    </a:moveTo>
                    <a:lnTo>
                      <a:pt x="3718" y="5640"/>
                    </a:lnTo>
                    <a:lnTo>
                      <a:pt x="1198" y="5640"/>
                    </a:lnTo>
                    <a:lnTo>
                      <a:pt x="2458" y="4380"/>
                    </a:lnTo>
                    <a:close/>
                    <a:moveTo>
                      <a:pt x="5293" y="4411"/>
                    </a:moveTo>
                    <a:lnTo>
                      <a:pt x="6554" y="5671"/>
                    </a:lnTo>
                    <a:lnTo>
                      <a:pt x="4695" y="5671"/>
                    </a:lnTo>
                    <a:lnTo>
                      <a:pt x="4695" y="5640"/>
                    </a:lnTo>
                    <a:lnTo>
                      <a:pt x="4411" y="5356"/>
                    </a:lnTo>
                    <a:lnTo>
                      <a:pt x="5293" y="4411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lnTo>
                      <a:pt x="0" y="5986"/>
                    </a:lnTo>
                    <a:cubicBezTo>
                      <a:pt x="0" y="6207"/>
                      <a:pt x="158" y="6365"/>
                      <a:pt x="347" y="6365"/>
                    </a:cubicBezTo>
                    <a:lnTo>
                      <a:pt x="7373" y="6365"/>
                    </a:lnTo>
                    <a:cubicBezTo>
                      <a:pt x="7562" y="6365"/>
                      <a:pt x="7719" y="6207"/>
                      <a:pt x="7719" y="5986"/>
                    </a:cubicBezTo>
                    <a:lnTo>
                      <a:pt x="7719" y="379"/>
                    </a:lnTo>
                    <a:cubicBezTo>
                      <a:pt x="7719" y="158"/>
                      <a:pt x="7562" y="1"/>
                      <a:pt x="73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" name="Google Shape;1588;p55"/>
              <p:cNvSpPr/>
              <p:nvPr/>
            </p:nvSpPr>
            <p:spPr>
              <a:xfrm>
                <a:off x="-44791150" y="2439650"/>
                <a:ext cx="52800" cy="53600"/>
              </a:xfrm>
              <a:custGeom>
                <a:rect b="b" l="l" r="r" t="t"/>
                <a:pathLst>
                  <a:path extrusionOk="0" h="2144" w="2112">
                    <a:moveTo>
                      <a:pt x="1041" y="725"/>
                    </a:moveTo>
                    <a:cubicBezTo>
                      <a:pt x="1261" y="725"/>
                      <a:pt x="1419" y="883"/>
                      <a:pt x="1419" y="1072"/>
                    </a:cubicBezTo>
                    <a:cubicBezTo>
                      <a:pt x="1419" y="1261"/>
                      <a:pt x="1261" y="1418"/>
                      <a:pt x="1041" y="1418"/>
                    </a:cubicBezTo>
                    <a:cubicBezTo>
                      <a:pt x="852" y="1418"/>
                      <a:pt x="694" y="1261"/>
                      <a:pt x="694" y="1072"/>
                    </a:cubicBezTo>
                    <a:cubicBezTo>
                      <a:pt x="694" y="883"/>
                      <a:pt x="852" y="725"/>
                      <a:pt x="1041" y="725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72"/>
                    </a:cubicBezTo>
                    <a:cubicBezTo>
                      <a:pt x="32" y="1670"/>
                      <a:pt x="505" y="2143"/>
                      <a:pt x="1041" y="2143"/>
                    </a:cubicBezTo>
                    <a:cubicBezTo>
                      <a:pt x="1639" y="2143"/>
                      <a:pt x="2112" y="1670"/>
                      <a:pt x="2112" y="1072"/>
                    </a:cubicBezTo>
                    <a:cubicBezTo>
                      <a:pt x="2112" y="473"/>
                      <a:pt x="1639" y="1"/>
                      <a:pt x="10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89" name="Google Shape;1589;p55"/>
            <p:cNvSpPr/>
            <p:nvPr/>
          </p:nvSpPr>
          <p:spPr>
            <a:xfrm>
              <a:off x="5526492" y="2118352"/>
              <a:ext cx="332705" cy="331821"/>
            </a:xfrm>
            <a:custGeom>
              <a:rect b="b" l="l" r="r" t="t"/>
              <a:pathLst>
                <a:path extrusionOk="0" h="12004" w="12036">
                  <a:moveTo>
                    <a:pt x="1450" y="693"/>
                  </a:moveTo>
                  <a:lnTo>
                    <a:pt x="1450" y="1418"/>
                  </a:lnTo>
                  <a:lnTo>
                    <a:pt x="756" y="1418"/>
                  </a:lnTo>
                  <a:lnTo>
                    <a:pt x="756" y="693"/>
                  </a:lnTo>
                  <a:close/>
                  <a:moveTo>
                    <a:pt x="11342" y="693"/>
                  </a:moveTo>
                  <a:lnTo>
                    <a:pt x="11342" y="1418"/>
                  </a:lnTo>
                  <a:lnTo>
                    <a:pt x="10618" y="1418"/>
                  </a:lnTo>
                  <a:lnTo>
                    <a:pt x="10618" y="693"/>
                  </a:lnTo>
                  <a:close/>
                  <a:moveTo>
                    <a:pt x="6049" y="4191"/>
                  </a:moveTo>
                  <a:cubicBezTo>
                    <a:pt x="6270" y="4191"/>
                    <a:pt x="6427" y="4380"/>
                    <a:pt x="6427" y="4569"/>
                  </a:cubicBezTo>
                  <a:cubicBezTo>
                    <a:pt x="6427" y="4758"/>
                    <a:pt x="6270" y="4915"/>
                    <a:pt x="6049" y="4915"/>
                  </a:cubicBezTo>
                  <a:cubicBezTo>
                    <a:pt x="5860" y="4915"/>
                    <a:pt x="5703" y="4758"/>
                    <a:pt x="5703" y="4569"/>
                  </a:cubicBezTo>
                  <a:cubicBezTo>
                    <a:pt x="5703" y="4380"/>
                    <a:pt x="5860" y="4191"/>
                    <a:pt x="6049" y="4191"/>
                  </a:cubicBezTo>
                  <a:close/>
                  <a:moveTo>
                    <a:pt x="6081" y="1040"/>
                  </a:moveTo>
                  <a:cubicBezTo>
                    <a:pt x="6144" y="1166"/>
                    <a:pt x="8381" y="5167"/>
                    <a:pt x="8475" y="5262"/>
                  </a:cubicBezTo>
                  <a:lnTo>
                    <a:pt x="7278" y="7026"/>
                  </a:lnTo>
                  <a:lnTo>
                    <a:pt x="6427" y="7026"/>
                  </a:lnTo>
                  <a:lnTo>
                    <a:pt x="6427" y="5577"/>
                  </a:lnTo>
                  <a:cubicBezTo>
                    <a:pt x="6805" y="5419"/>
                    <a:pt x="7120" y="5041"/>
                    <a:pt x="7120" y="4600"/>
                  </a:cubicBezTo>
                  <a:cubicBezTo>
                    <a:pt x="7120" y="4001"/>
                    <a:pt x="6648" y="3529"/>
                    <a:pt x="6081" y="3529"/>
                  </a:cubicBezTo>
                  <a:cubicBezTo>
                    <a:pt x="5482" y="3529"/>
                    <a:pt x="5010" y="4001"/>
                    <a:pt x="5010" y="4600"/>
                  </a:cubicBezTo>
                  <a:cubicBezTo>
                    <a:pt x="5010" y="5073"/>
                    <a:pt x="5293" y="5451"/>
                    <a:pt x="5703" y="5577"/>
                  </a:cubicBezTo>
                  <a:lnTo>
                    <a:pt x="5703" y="7026"/>
                  </a:lnTo>
                  <a:lnTo>
                    <a:pt x="4852" y="7026"/>
                  </a:lnTo>
                  <a:lnTo>
                    <a:pt x="3655" y="5262"/>
                  </a:lnTo>
                  <a:cubicBezTo>
                    <a:pt x="3749" y="5167"/>
                    <a:pt x="5986" y="1166"/>
                    <a:pt x="6081" y="1040"/>
                  </a:cubicBezTo>
                  <a:close/>
                  <a:moveTo>
                    <a:pt x="3812" y="3529"/>
                  </a:moveTo>
                  <a:lnTo>
                    <a:pt x="2899" y="5104"/>
                  </a:lnTo>
                  <a:cubicBezTo>
                    <a:pt x="2836" y="5230"/>
                    <a:pt x="2836" y="5388"/>
                    <a:pt x="2899" y="5451"/>
                  </a:cubicBezTo>
                  <a:lnTo>
                    <a:pt x="4064" y="7215"/>
                  </a:lnTo>
                  <a:cubicBezTo>
                    <a:pt x="3749" y="7404"/>
                    <a:pt x="3529" y="7719"/>
                    <a:pt x="3529" y="8097"/>
                  </a:cubicBezTo>
                  <a:lnTo>
                    <a:pt x="3529" y="8475"/>
                  </a:lnTo>
                  <a:lnTo>
                    <a:pt x="693" y="8475"/>
                  </a:lnTo>
                  <a:lnTo>
                    <a:pt x="693" y="3907"/>
                  </a:lnTo>
                  <a:cubicBezTo>
                    <a:pt x="788" y="3686"/>
                    <a:pt x="945" y="3529"/>
                    <a:pt x="1103" y="3529"/>
                  </a:cubicBezTo>
                  <a:close/>
                  <a:moveTo>
                    <a:pt x="7436" y="7751"/>
                  </a:moveTo>
                  <a:cubicBezTo>
                    <a:pt x="7625" y="7751"/>
                    <a:pt x="7782" y="7908"/>
                    <a:pt x="7782" y="8097"/>
                  </a:cubicBezTo>
                  <a:lnTo>
                    <a:pt x="7782" y="8475"/>
                  </a:lnTo>
                  <a:lnTo>
                    <a:pt x="4285" y="8475"/>
                  </a:lnTo>
                  <a:lnTo>
                    <a:pt x="4285" y="8097"/>
                  </a:lnTo>
                  <a:cubicBezTo>
                    <a:pt x="4285" y="7908"/>
                    <a:pt x="4443" y="7751"/>
                    <a:pt x="4632" y="7751"/>
                  </a:cubicBezTo>
                  <a:close/>
                  <a:moveTo>
                    <a:pt x="10996" y="3529"/>
                  </a:moveTo>
                  <a:cubicBezTo>
                    <a:pt x="11185" y="3529"/>
                    <a:pt x="11342" y="3686"/>
                    <a:pt x="11342" y="3907"/>
                  </a:cubicBezTo>
                  <a:lnTo>
                    <a:pt x="11342" y="8475"/>
                  </a:lnTo>
                  <a:lnTo>
                    <a:pt x="8507" y="8475"/>
                  </a:lnTo>
                  <a:lnTo>
                    <a:pt x="8507" y="8097"/>
                  </a:lnTo>
                  <a:cubicBezTo>
                    <a:pt x="8507" y="7719"/>
                    <a:pt x="8318" y="7404"/>
                    <a:pt x="8003" y="7215"/>
                  </a:cubicBezTo>
                  <a:lnTo>
                    <a:pt x="9137" y="5451"/>
                  </a:lnTo>
                  <a:cubicBezTo>
                    <a:pt x="9200" y="5356"/>
                    <a:pt x="9200" y="5230"/>
                    <a:pt x="9137" y="5104"/>
                  </a:cubicBezTo>
                  <a:lnTo>
                    <a:pt x="8223" y="3529"/>
                  </a:lnTo>
                  <a:close/>
                  <a:moveTo>
                    <a:pt x="11342" y="9137"/>
                  </a:moveTo>
                  <a:lnTo>
                    <a:pt x="11342" y="9483"/>
                  </a:lnTo>
                  <a:cubicBezTo>
                    <a:pt x="11342" y="9672"/>
                    <a:pt x="11185" y="9830"/>
                    <a:pt x="10996" y="9830"/>
                  </a:cubicBezTo>
                  <a:lnTo>
                    <a:pt x="1103" y="9830"/>
                  </a:lnTo>
                  <a:cubicBezTo>
                    <a:pt x="914" y="9830"/>
                    <a:pt x="756" y="9672"/>
                    <a:pt x="756" y="9483"/>
                  </a:cubicBezTo>
                  <a:lnTo>
                    <a:pt x="756" y="9137"/>
                  </a:lnTo>
                  <a:close/>
                  <a:moveTo>
                    <a:pt x="6427" y="10554"/>
                  </a:moveTo>
                  <a:lnTo>
                    <a:pt x="6427" y="11248"/>
                  </a:lnTo>
                  <a:lnTo>
                    <a:pt x="5703" y="11248"/>
                  </a:lnTo>
                  <a:lnTo>
                    <a:pt x="5703" y="10554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1765" y="2111"/>
                  </a:lnTo>
                  <a:cubicBezTo>
                    <a:pt x="1954" y="2111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5010" y="1418"/>
                  </a:lnTo>
                  <a:lnTo>
                    <a:pt x="4159" y="2836"/>
                  </a:lnTo>
                  <a:lnTo>
                    <a:pt x="1072" y="2836"/>
                  </a:lnTo>
                  <a:cubicBezTo>
                    <a:pt x="473" y="2836"/>
                    <a:pt x="0" y="3308"/>
                    <a:pt x="0" y="3907"/>
                  </a:cubicBezTo>
                  <a:lnTo>
                    <a:pt x="0" y="9515"/>
                  </a:lnTo>
                  <a:cubicBezTo>
                    <a:pt x="0" y="10113"/>
                    <a:pt x="473" y="10586"/>
                    <a:pt x="1072" y="10586"/>
                  </a:cubicBezTo>
                  <a:lnTo>
                    <a:pt x="4947" y="10586"/>
                  </a:lnTo>
                  <a:lnTo>
                    <a:pt x="4947" y="11311"/>
                  </a:lnTo>
                  <a:lnTo>
                    <a:pt x="3907" y="11311"/>
                  </a:lnTo>
                  <a:cubicBezTo>
                    <a:pt x="3686" y="11311"/>
                    <a:pt x="3529" y="11468"/>
                    <a:pt x="3529" y="11657"/>
                  </a:cubicBezTo>
                  <a:cubicBezTo>
                    <a:pt x="3529" y="11846"/>
                    <a:pt x="3686" y="12004"/>
                    <a:pt x="3907" y="12004"/>
                  </a:cubicBezTo>
                  <a:lnTo>
                    <a:pt x="8097" y="12004"/>
                  </a:lnTo>
                  <a:cubicBezTo>
                    <a:pt x="8318" y="12004"/>
                    <a:pt x="8475" y="11846"/>
                    <a:pt x="8475" y="11657"/>
                  </a:cubicBezTo>
                  <a:cubicBezTo>
                    <a:pt x="8475" y="11468"/>
                    <a:pt x="8318" y="11311"/>
                    <a:pt x="8097" y="11311"/>
                  </a:cubicBezTo>
                  <a:lnTo>
                    <a:pt x="7057" y="11311"/>
                  </a:lnTo>
                  <a:lnTo>
                    <a:pt x="7057" y="10586"/>
                  </a:lnTo>
                  <a:lnTo>
                    <a:pt x="10933" y="10586"/>
                  </a:lnTo>
                  <a:cubicBezTo>
                    <a:pt x="11531" y="10586"/>
                    <a:pt x="12004" y="10113"/>
                    <a:pt x="12004" y="9515"/>
                  </a:cubicBezTo>
                  <a:lnTo>
                    <a:pt x="12004" y="3907"/>
                  </a:lnTo>
                  <a:cubicBezTo>
                    <a:pt x="12035" y="3308"/>
                    <a:pt x="11563" y="2836"/>
                    <a:pt x="10996" y="2836"/>
                  </a:cubicBezTo>
                  <a:lnTo>
                    <a:pt x="7877" y="2836"/>
                  </a:lnTo>
                  <a:lnTo>
                    <a:pt x="7057" y="1418"/>
                  </a:lnTo>
                  <a:lnTo>
                    <a:pt x="9924" y="1418"/>
                  </a:lnTo>
                  <a:lnTo>
                    <a:pt x="9924" y="1765"/>
                  </a:lnTo>
                  <a:cubicBezTo>
                    <a:pt x="9924" y="1954"/>
                    <a:pt x="10082" y="2111"/>
                    <a:pt x="10271" y="2111"/>
                  </a:cubicBezTo>
                  <a:lnTo>
                    <a:pt x="11689" y="2111"/>
                  </a:lnTo>
                  <a:cubicBezTo>
                    <a:pt x="11878" y="2111"/>
                    <a:pt x="12035" y="1954"/>
                    <a:pt x="12035" y="1765"/>
                  </a:cubicBezTo>
                  <a:lnTo>
                    <a:pt x="12035" y="347"/>
                  </a:lnTo>
                  <a:cubicBezTo>
                    <a:pt x="12035" y="158"/>
                    <a:pt x="11878" y="0"/>
                    <a:pt x="11689" y="0"/>
                  </a:cubicBezTo>
                  <a:lnTo>
                    <a:pt x="10271" y="0"/>
                  </a:lnTo>
                  <a:cubicBezTo>
                    <a:pt x="10082" y="0"/>
                    <a:pt x="9924" y="158"/>
                    <a:pt x="9924" y="347"/>
                  </a:cubicBezTo>
                  <a:lnTo>
                    <a:pt x="9924" y="693"/>
                  </a:lnTo>
                  <a:lnTo>
                    <a:pt x="6648" y="693"/>
                  </a:lnTo>
                  <a:lnTo>
                    <a:pt x="6333" y="189"/>
                  </a:lnTo>
                  <a:cubicBezTo>
                    <a:pt x="6270" y="63"/>
                    <a:pt x="6144" y="0"/>
                    <a:pt x="6018" y="0"/>
                  </a:cubicBezTo>
                  <a:cubicBezTo>
                    <a:pt x="5892" y="0"/>
                    <a:pt x="5797" y="63"/>
                    <a:pt x="5703" y="189"/>
                  </a:cubicBezTo>
                  <a:lnTo>
                    <a:pt x="5388" y="693"/>
                  </a:lnTo>
                  <a:lnTo>
                    <a:pt x="2111" y="693"/>
                  </a:ln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0" name="Google Shape;1590;p55"/>
          <p:cNvSpPr txBox="1"/>
          <p:nvPr>
            <p:ph idx="1" type="subTitle"/>
          </p:nvPr>
        </p:nvSpPr>
        <p:spPr>
          <a:xfrm flipH="1">
            <a:off x="2903426" y="2379600"/>
            <a:ext cx="17073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MERCURY</a:t>
            </a:r>
            <a:endParaRPr/>
          </a:p>
        </p:txBody>
      </p:sp>
      <p:sp>
        <p:nvSpPr>
          <p:cNvPr id="1591" name="Google Shape;1591;p55"/>
          <p:cNvSpPr txBox="1"/>
          <p:nvPr>
            <p:ph idx="2" type="subTitle"/>
          </p:nvPr>
        </p:nvSpPr>
        <p:spPr>
          <a:xfrm>
            <a:off x="3048250" y="2526550"/>
            <a:ext cx="1417500" cy="1203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000"/>
              <a:t>Mercury is the closest planet to the  Sun and is only a bit larger than our Moon</a:t>
            </a:r>
            <a:endParaRPr sz="1000"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592" name="Google Shape;1592;p55"/>
          <p:cNvSpPr txBox="1"/>
          <p:nvPr>
            <p:ph idx="3" type="subTitle"/>
          </p:nvPr>
        </p:nvSpPr>
        <p:spPr>
          <a:xfrm flipH="1">
            <a:off x="4835822" y="2379600"/>
            <a:ext cx="17073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MARS</a:t>
            </a:r>
            <a:endParaRPr/>
          </a:p>
        </p:txBody>
      </p:sp>
      <p:sp>
        <p:nvSpPr>
          <p:cNvPr id="1593" name="Google Shape;1593;p55"/>
          <p:cNvSpPr txBox="1"/>
          <p:nvPr>
            <p:ph idx="4" type="subTitle"/>
          </p:nvPr>
        </p:nvSpPr>
        <p:spPr>
          <a:xfrm>
            <a:off x="4980639" y="2526550"/>
            <a:ext cx="1417500" cy="1203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000"/>
              <a:t>Despite being red, Mars is a cold place, not hot. It’s full of iron oxide dust</a:t>
            </a:r>
            <a:endParaRPr sz="1000"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594" name="Google Shape;1594;p55"/>
          <p:cNvSpPr txBox="1"/>
          <p:nvPr>
            <p:ph idx="5" type="subTitle"/>
          </p:nvPr>
        </p:nvSpPr>
        <p:spPr>
          <a:xfrm flipH="1">
            <a:off x="6768213" y="2379600"/>
            <a:ext cx="17073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VENUS</a:t>
            </a:r>
            <a:endParaRPr/>
          </a:p>
        </p:txBody>
      </p:sp>
      <p:sp>
        <p:nvSpPr>
          <p:cNvPr id="1595" name="Google Shape;1595;p55"/>
          <p:cNvSpPr txBox="1"/>
          <p:nvPr>
            <p:ph idx="6" type="subTitle"/>
          </p:nvPr>
        </p:nvSpPr>
        <p:spPr>
          <a:xfrm>
            <a:off x="6913047" y="2526550"/>
            <a:ext cx="1417500" cy="1203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000"/>
              <a:t>Venus has a beautiful name and is the second planet from the Sun</a:t>
            </a:r>
            <a:endParaRPr sz="1000"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9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p56"/>
          <p:cNvSpPr txBox="1"/>
          <p:nvPr>
            <p:ph idx="1" type="subTitle"/>
          </p:nvPr>
        </p:nvSpPr>
        <p:spPr>
          <a:xfrm flipH="1">
            <a:off x="2144075" y="2211375"/>
            <a:ext cx="2767500" cy="724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0" lang="es-ES"/>
              <a:t>SOCIAL MEDIA</a:t>
            </a:r>
            <a:endParaRPr b="0"/>
          </a:p>
        </p:txBody>
      </p:sp>
      <p:sp>
        <p:nvSpPr>
          <p:cNvPr id="1601" name="Google Shape;1601;p56"/>
          <p:cNvSpPr txBox="1"/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04</a:t>
            </a:r>
            <a:endParaRPr b="0"/>
          </a:p>
        </p:txBody>
      </p:sp>
      <p:sp>
        <p:nvSpPr>
          <p:cNvPr id="1602" name="Google Shape;1602;p56"/>
          <p:cNvSpPr txBox="1"/>
          <p:nvPr>
            <p:ph idx="2" type="subTitle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This is the subtitle that makes it comprehensible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6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p57"/>
          <p:cNvSpPr txBox="1"/>
          <p:nvPr>
            <p:ph type="ctrTitle"/>
          </p:nvPr>
        </p:nvSpPr>
        <p:spPr>
          <a:xfrm flipH="1">
            <a:off x="799801" y="656525"/>
            <a:ext cx="1628700" cy="2272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/>
              <a:t>DESKTOP  SOFTWARE</a:t>
            </a:r>
            <a:endParaRPr/>
          </a:p>
        </p:txBody>
      </p:sp>
      <p:sp>
        <p:nvSpPr>
          <p:cNvPr id="1608" name="Google Shape;1608;p57"/>
          <p:cNvSpPr txBox="1"/>
          <p:nvPr>
            <p:ph idx="1" type="subTitle"/>
          </p:nvPr>
        </p:nvSpPr>
        <p:spPr>
          <a:xfrm>
            <a:off x="799800" y="3330800"/>
            <a:ext cx="19254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You can replace the image on the screen with your own work. Just delete this one, add yours and send it to the back</a:t>
            </a:r>
            <a:endParaRPr/>
          </a:p>
        </p:txBody>
      </p:sp>
      <p:pic>
        <p:nvPicPr>
          <p:cNvPr id="1609" name="Google Shape;1609;p57"/>
          <p:cNvPicPr preferRelativeResize="0"/>
          <p:nvPr/>
        </p:nvPicPr>
        <p:blipFill rotWithShape="1">
          <a:blip r:embed="rId3">
            <a:alphaModFix/>
          </a:blip>
          <a:srcRect b="21813" l="0" r="0" t="0"/>
          <a:stretch/>
        </p:blipFill>
        <p:spPr>
          <a:xfrm>
            <a:off x="3682796" y="1035376"/>
            <a:ext cx="3958329" cy="241130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0" name="Google Shape;1610;p57"/>
          <p:cNvGrpSpPr/>
          <p:nvPr/>
        </p:nvGrpSpPr>
        <p:grpSpPr>
          <a:xfrm>
            <a:off x="3528456" y="893490"/>
            <a:ext cx="4256011" cy="3241558"/>
            <a:chOff x="3804623" y="931514"/>
            <a:chExt cx="4311631" cy="3283920"/>
          </a:xfrm>
        </p:grpSpPr>
        <p:grpSp>
          <p:nvGrpSpPr>
            <p:cNvPr id="1611" name="Google Shape;1611;p57"/>
            <p:cNvGrpSpPr/>
            <p:nvPr/>
          </p:nvGrpSpPr>
          <p:grpSpPr>
            <a:xfrm>
              <a:off x="3804623" y="931514"/>
              <a:ext cx="4311631" cy="3283920"/>
              <a:chOff x="3420275" y="729475"/>
              <a:chExt cx="4831500" cy="3679875"/>
            </a:xfrm>
          </p:grpSpPr>
          <p:sp>
            <p:nvSpPr>
              <p:cNvPr id="1612" name="Google Shape;1612;p57"/>
              <p:cNvSpPr/>
              <p:nvPr/>
            </p:nvSpPr>
            <p:spPr>
              <a:xfrm>
                <a:off x="3586250" y="883825"/>
                <a:ext cx="4503600" cy="2746200"/>
              </a:xfrm>
              <a:prstGeom prst="rect">
                <a:avLst/>
              </a:pr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57"/>
              <p:cNvSpPr/>
              <p:nvPr/>
            </p:nvSpPr>
            <p:spPr>
              <a:xfrm>
                <a:off x="5009044" y="3786200"/>
                <a:ext cx="1649975" cy="623150"/>
              </a:xfrm>
              <a:custGeom>
                <a:rect b="b" l="l" r="r" t="t"/>
                <a:pathLst>
                  <a:path extrusionOk="0" h="24926" w="65999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cap="flat" cmpd="sng" w="19050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614" name="Google Shape;1614;p57"/>
              <p:cNvSpPr/>
              <p:nvPr/>
            </p:nvSpPr>
            <p:spPr>
              <a:xfrm>
                <a:off x="3420275" y="729475"/>
                <a:ext cx="4831500" cy="3056700"/>
              </a:xfrm>
              <a:prstGeom prst="roundRect">
                <a:avLst>
                  <a:gd fmla="val 3857" name="adj"/>
                </a:avLst>
              </a:pr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" name="Google Shape;1615;p57"/>
              <p:cNvSpPr/>
              <p:nvPr/>
            </p:nvSpPr>
            <p:spPr>
              <a:xfrm>
                <a:off x="3453125" y="762775"/>
                <a:ext cx="4765800" cy="2990100"/>
              </a:xfrm>
              <a:prstGeom prst="roundRect">
                <a:avLst>
                  <a:gd fmla="val 3282" name="adj"/>
                </a:avLst>
              </a:pr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616" name="Google Shape;1616;p57"/>
            <p:cNvCxnSpPr/>
            <p:nvPr/>
          </p:nvCxnSpPr>
          <p:spPr>
            <a:xfrm>
              <a:off x="5238353" y="4162783"/>
              <a:ext cx="14511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0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p58"/>
          <p:cNvSpPr txBox="1"/>
          <p:nvPr>
            <p:ph type="ctrTitle"/>
          </p:nvPr>
        </p:nvSpPr>
        <p:spPr>
          <a:xfrm flipH="1">
            <a:off x="7155793" y="656525"/>
            <a:ext cx="1034400" cy="2272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b="0" lang="es-ES"/>
              <a:t>TABLET APP</a:t>
            </a:r>
            <a:endParaRPr b="0"/>
          </a:p>
        </p:txBody>
      </p:sp>
      <p:sp>
        <p:nvSpPr>
          <p:cNvPr id="1622" name="Google Shape;1622;p58"/>
          <p:cNvSpPr txBox="1"/>
          <p:nvPr>
            <p:ph idx="1" type="subTitle"/>
          </p:nvPr>
        </p:nvSpPr>
        <p:spPr>
          <a:xfrm>
            <a:off x="6249351" y="3330800"/>
            <a:ext cx="19407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You can replace the image on the screen with your own work. Just delete this one, add yours and send it to the back</a:t>
            </a:r>
            <a:endParaRPr/>
          </a:p>
        </p:txBody>
      </p:sp>
      <p:grpSp>
        <p:nvGrpSpPr>
          <p:cNvPr id="1623" name="Google Shape;1623;p58"/>
          <p:cNvGrpSpPr/>
          <p:nvPr/>
        </p:nvGrpSpPr>
        <p:grpSpPr>
          <a:xfrm>
            <a:off x="1541060" y="780878"/>
            <a:ext cx="2604964" cy="3581862"/>
            <a:chOff x="-734425" y="725975"/>
            <a:chExt cx="2684700" cy="3691500"/>
          </a:xfrm>
        </p:grpSpPr>
        <p:sp>
          <p:nvSpPr>
            <p:cNvPr id="1624" name="Google Shape;1624;p58"/>
            <p:cNvSpPr/>
            <p:nvPr/>
          </p:nvSpPr>
          <p:spPr>
            <a:xfrm>
              <a:off x="-734425" y="725975"/>
              <a:ext cx="2684700" cy="3691500"/>
            </a:xfrm>
            <a:prstGeom prst="roundRect">
              <a:avLst>
                <a:gd fmla="val 4846" name="adj"/>
              </a:avLst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/>
            </a:p>
          </p:txBody>
        </p:sp>
        <p:sp>
          <p:nvSpPr>
            <p:cNvPr id="1625" name="Google Shape;1625;p58"/>
            <p:cNvSpPr/>
            <p:nvPr/>
          </p:nvSpPr>
          <p:spPr>
            <a:xfrm>
              <a:off x="515525" y="4253150"/>
              <a:ext cx="184800" cy="109500"/>
            </a:xfrm>
            <a:prstGeom prst="roundRect">
              <a:avLst>
                <a:gd fmla="val 50000" name="adj"/>
              </a:avLst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58"/>
            <p:cNvSpPr/>
            <p:nvPr/>
          </p:nvSpPr>
          <p:spPr>
            <a:xfrm>
              <a:off x="577175" y="801325"/>
              <a:ext cx="61500" cy="61500"/>
            </a:xfrm>
            <a:prstGeom prst="ellipse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58"/>
            <p:cNvSpPr/>
            <p:nvPr/>
          </p:nvSpPr>
          <p:spPr>
            <a:xfrm>
              <a:off x="-537625" y="945150"/>
              <a:ext cx="2291100" cy="3270000"/>
            </a:xfrm>
            <a:prstGeom prst="rect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28" name="Google Shape;1628;p58"/>
          <p:cNvPicPr preferRelativeResize="0"/>
          <p:nvPr/>
        </p:nvPicPr>
        <p:blipFill rotWithShape="1">
          <a:blip r:embed="rId3">
            <a:alphaModFix/>
          </a:blip>
          <a:srcRect b="10642" l="0" r="0" t="0"/>
          <a:stretch/>
        </p:blipFill>
        <p:spPr>
          <a:xfrm>
            <a:off x="1730663" y="991425"/>
            <a:ext cx="2225737" cy="3177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59"/>
          <p:cNvSpPr txBox="1"/>
          <p:nvPr>
            <p:ph type="ctrTitle"/>
          </p:nvPr>
        </p:nvSpPr>
        <p:spPr>
          <a:xfrm flipH="1">
            <a:off x="799927" y="656525"/>
            <a:ext cx="939600" cy="2272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b="0" lang="es-ES"/>
              <a:t>MOBILE WEB</a:t>
            </a:r>
            <a:endParaRPr b="0"/>
          </a:p>
        </p:txBody>
      </p:sp>
      <p:pic>
        <p:nvPicPr>
          <p:cNvPr id="1634" name="Google Shape;1634;p59"/>
          <p:cNvPicPr preferRelativeResize="0"/>
          <p:nvPr/>
        </p:nvPicPr>
        <p:blipFill rotWithShape="1">
          <a:blip r:embed="rId3">
            <a:alphaModFix/>
          </a:blip>
          <a:srcRect b="13217" l="0" r="0" t="0"/>
          <a:stretch/>
        </p:blipFill>
        <p:spPr>
          <a:xfrm>
            <a:off x="4538833" y="1094498"/>
            <a:ext cx="1704561" cy="3056296"/>
          </a:xfrm>
          <a:prstGeom prst="rect">
            <a:avLst/>
          </a:prstGeom>
          <a:noFill/>
          <a:ln>
            <a:noFill/>
          </a:ln>
        </p:spPr>
      </p:pic>
      <p:sp>
        <p:nvSpPr>
          <p:cNvPr id="1635" name="Google Shape;1635;p59"/>
          <p:cNvSpPr/>
          <p:nvPr/>
        </p:nvSpPr>
        <p:spPr>
          <a:xfrm>
            <a:off x="4483223" y="827967"/>
            <a:ext cx="1809607" cy="3608458"/>
          </a:xfrm>
          <a:custGeom>
            <a:rect b="b" l="l" r="r" t="t"/>
            <a:pathLst>
              <a:path extrusionOk="0" h="206345" w="10348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636" name="Google Shape;1636;p59"/>
          <p:cNvSpPr txBox="1"/>
          <p:nvPr>
            <p:ph idx="1" type="subTitle"/>
          </p:nvPr>
        </p:nvSpPr>
        <p:spPr>
          <a:xfrm>
            <a:off x="799800" y="3330800"/>
            <a:ext cx="19539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You can replace the image on the screen with your own work. Just delete this one, add yours and send it to the back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0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p60"/>
          <p:cNvSpPr txBox="1"/>
          <p:nvPr>
            <p:ph type="ctrTitle"/>
          </p:nvPr>
        </p:nvSpPr>
        <p:spPr>
          <a:xfrm flipH="1">
            <a:off x="7260763" y="827963"/>
            <a:ext cx="11922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b="0" lang="es-ES"/>
              <a:t>OUR TEAM</a:t>
            </a:r>
            <a:endParaRPr b="0"/>
          </a:p>
        </p:txBody>
      </p:sp>
      <p:sp>
        <p:nvSpPr>
          <p:cNvPr id="1642" name="Google Shape;1642;p60"/>
          <p:cNvSpPr txBox="1"/>
          <p:nvPr/>
        </p:nvSpPr>
        <p:spPr>
          <a:xfrm>
            <a:off x="3910037" y="2670800"/>
            <a:ext cx="839400" cy="21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525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HELENA JAMES</a:t>
            </a:r>
            <a:endParaRPr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43" name="Google Shape;1643;p60"/>
          <p:cNvSpPr txBox="1"/>
          <p:nvPr/>
        </p:nvSpPr>
        <p:spPr>
          <a:xfrm>
            <a:off x="1557582" y="3208069"/>
            <a:ext cx="15738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noAutofit/>
          </a:bodyPr>
          <a:lstStyle/>
          <a:p>
            <a:pPr indent="0" lvl="0" marL="12700" marR="0" rtl="0" algn="ctr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You can replace the  image on the screen with  your own</a:t>
            </a:r>
            <a:endParaRPr sz="1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644" name="Google Shape;1644;p60"/>
          <p:cNvSpPr txBox="1"/>
          <p:nvPr/>
        </p:nvSpPr>
        <p:spPr>
          <a:xfrm>
            <a:off x="2116073" y="2670800"/>
            <a:ext cx="456600" cy="21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525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JOHN DOE</a:t>
            </a:r>
            <a:endParaRPr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45" name="Google Shape;1645;p60"/>
          <p:cNvSpPr txBox="1"/>
          <p:nvPr/>
        </p:nvSpPr>
        <p:spPr>
          <a:xfrm>
            <a:off x="5842460" y="2670800"/>
            <a:ext cx="930900" cy="21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525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JAMES PATTERSON</a:t>
            </a:r>
            <a:endParaRPr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46" name="Google Shape;1646;p60"/>
          <p:cNvSpPr txBox="1"/>
          <p:nvPr/>
        </p:nvSpPr>
        <p:spPr>
          <a:xfrm>
            <a:off x="3542813" y="3208069"/>
            <a:ext cx="15738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noAutofit/>
          </a:bodyPr>
          <a:lstStyle/>
          <a:p>
            <a:pPr indent="0" lvl="0" marL="12700" marR="0" rtl="0" algn="ctr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You can replace the  image on the screen with  your own</a:t>
            </a:r>
            <a:endParaRPr sz="1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647" name="Google Shape;1647;p60"/>
          <p:cNvSpPr txBox="1"/>
          <p:nvPr/>
        </p:nvSpPr>
        <p:spPr>
          <a:xfrm>
            <a:off x="5521011" y="3208069"/>
            <a:ext cx="15738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noAutofit/>
          </a:bodyPr>
          <a:lstStyle/>
          <a:p>
            <a:pPr indent="0" lvl="0" marL="12700" marR="0" rtl="0" algn="ctr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You can replace the  image on the screen with  your own</a:t>
            </a:r>
            <a:endParaRPr sz="1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cxnSp>
        <p:nvCxnSpPr>
          <p:cNvPr id="1648" name="Google Shape;1648;p60"/>
          <p:cNvCxnSpPr/>
          <p:nvPr/>
        </p:nvCxnSpPr>
        <p:spPr>
          <a:xfrm>
            <a:off x="3363989" y="2794025"/>
            <a:ext cx="0" cy="65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9" name="Google Shape;1649;p60"/>
          <p:cNvCxnSpPr/>
          <p:nvPr/>
        </p:nvCxnSpPr>
        <p:spPr>
          <a:xfrm>
            <a:off x="5355030" y="2794025"/>
            <a:ext cx="0" cy="65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650" name="Google Shape;1650;p60"/>
          <p:cNvGrpSpPr/>
          <p:nvPr/>
        </p:nvGrpSpPr>
        <p:grpSpPr>
          <a:xfrm>
            <a:off x="2175223" y="1890175"/>
            <a:ext cx="4309005" cy="430342"/>
            <a:chOff x="2175223" y="1890175"/>
            <a:chExt cx="4309005" cy="430342"/>
          </a:xfrm>
        </p:grpSpPr>
        <p:grpSp>
          <p:nvGrpSpPr>
            <p:cNvPr id="1651" name="Google Shape;1651;p60"/>
            <p:cNvGrpSpPr/>
            <p:nvPr/>
          </p:nvGrpSpPr>
          <p:grpSpPr>
            <a:xfrm>
              <a:off x="2175223" y="1908905"/>
              <a:ext cx="393868" cy="392881"/>
              <a:chOff x="-54081175" y="1903275"/>
              <a:chExt cx="319025" cy="318225"/>
            </a:xfrm>
          </p:grpSpPr>
          <p:sp>
            <p:nvSpPr>
              <p:cNvPr id="1652" name="Google Shape;1652;p60"/>
              <p:cNvSpPr/>
              <p:nvPr/>
            </p:nvSpPr>
            <p:spPr>
              <a:xfrm>
                <a:off x="-53959075" y="2135825"/>
                <a:ext cx="72475" cy="28975"/>
              </a:xfrm>
              <a:custGeom>
                <a:rect b="b" l="l" r="r" t="t"/>
                <a:pathLst>
                  <a:path extrusionOk="0" h="1159" w="2899">
                    <a:moveTo>
                      <a:pt x="386" y="1"/>
                    </a:moveTo>
                    <a:cubicBezTo>
                      <a:pt x="292" y="1"/>
                      <a:pt x="205" y="40"/>
                      <a:pt x="158" y="119"/>
                    </a:cubicBezTo>
                    <a:cubicBezTo>
                      <a:pt x="0" y="276"/>
                      <a:pt x="0" y="497"/>
                      <a:pt x="158" y="623"/>
                    </a:cubicBezTo>
                    <a:cubicBezTo>
                      <a:pt x="504" y="970"/>
                      <a:pt x="977" y="1159"/>
                      <a:pt x="1449" y="1159"/>
                    </a:cubicBezTo>
                    <a:cubicBezTo>
                      <a:pt x="1922" y="1159"/>
                      <a:pt x="2426" y="970"/>
                      <a:pt x="2741" y="623"/>
                    </a:cubicBezTo>
                    <a:cubicBezTo>
                      <a:pt x="2899" y="465"/>
                      <a:pt x="2899" y="213"/>
                      <a:pt x="2741" y="119"/>
                    </a:cubicBezTo>
                    <a:cubicBezTo>
                      <a:pt x="2678" y="40"/>
                      <a:pt x="2592" y="1"/>
                      <a:pt x="2501" y="1"/>
                    </a:cubicBezTo>
                    <a:cubicBezTo>
                      <a:pt x="2410" y="1"/>
                      <a:pt x="2316" y="40"/>
                      <a:pt x="2237" y="119"/>
                    </a:cubicBezTo>
                    <a:cubicBezTo>
                      <a:pt x="2048" y="308"/>
                      <a:pt x="1733" y="434"/>
                      <a:pt x="1449" y="434"/>
                    </a:cubicBezTo>
                    <a:cubicBezTo>
                      <a:pt x="1134" y="434"/>
                      <a:pt x="851" y="308"/>
                      <a:pt x="662" y="119"/>
                    </a:cubicBezTo>
                    <a:cubicBezTo>
                      <a:pt x="583" y="40"/>
                      <a:pt x="481" y="1"/>
                      <a:pt x="3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60"/>
              <p:cNvSpPr/>
              <p:nvPr/>
            </p:nvSpPr>
            <p:spPr>
              <a:xfrm>
                <a:off x="-54081175" y="1903275"/>
                <a:ext cx="319025" cy="318225"/>
              </a:xfrm>
              <a:custGeom>
                <a:rect b="b" l="l" r="r" t="t"/>
                <a:pathLst>
                  <a:path extrusionOk="0" h="12729" w="12761">
                    <a:moveTo>
                      <a:pt x="6365" y="757"/>
                    </a:moveTo>
                    <a:cubicBezTo>
                      <a:pt x="7594" y="757"/>
                      <a:pt x="8728" y="1324"/>
                      <a:pt x="9515" y="2238"/>
                    </a:cubicBezTo>
                    <a:lnTo>
                      <a:pt x="8570" y="2238"/>
                    </a:lnTo>
                    <a:cubicBezTo>
                      <a:pt x="7436" y="2238"/>
                      <a:pt x="6396" y="1702"/>
                      <a:pt x="5829" y="789"/>
                    </a:cubicBezTo>
                    <a:cubicBezTo>
                      <a:pt x="5987" y="757"/>
                      <a:pt x="6176" y="757"/>
                      <a:pt x="6365" y="757"/>
                    </a:cubicBezTo>
                    <a:close/>
                    <a:moveTo>
                      <a:pt x="5042" y="946"/>
                    </a:moveTo>
                    <a:cubicBezTo>
                      <a:pt x="5357" y="1482"/>
                      <a:pt x="5829" y="1954"/>
                      <a:pt x="6365" y="2332"/>
                    </a:cubicBezTo>
                    <a:cubicBezTo>
                      <a:pt x="7027" y="2742"/>
                      <a:pt x="7783" y="2962"/>
                      <a:pt x="8570" y="2962"/>
                    </a:cubicBezTo>
                    <a:lnTo>
                      <a:pt x="9988" y="2962"/>
                    </a:lnTo>
                    <a:cubicBezTo>
                      <a:pt x="10272" y="3498"/>
                      <a:pt x="10461" y="4160"/>
                      <a:pt x="10461" y="4853"/>
                    </a:cubicBezTo>
                    <a:lnTo>
                      <a:pt x="10461" y="5199"/>
                    </a:lnTo>
                    <a:lnTo>
                      <a:pt x="10429" y="5199"/>
                    </a:lnTo>
                    <a:cubicBezTo>
                      <a:pt x="10272" y="4380"/>
                      <a:pt x="9484" y="3687"/>
                      <a:pt x="8570" y="3687"/>
                    </a:cubicBezTo>
                    <a:cubicBezTo>
                      <a:pt x="7657" y="3687"/>
                      <a:pt x="6932" y="4317"/>
                      <a:pt x="6775" y="5199"/>
                    </a:cubicBezTo>
                    <a:lnTo>
                      <a:pt x="5924" y="5199"/>
                    </a:lnTo>
                    <a:cubicBezTo>
                      <a:pt x="5766" y="4317"/>
                      <a:pt x="4979" y="3687"/>
                      <a:pt x="4128" y="3687"/>
                    </a:cubicBezTo>
                    <a:cubicBezTo>
                      <a:pt x="3214" y="3687"/>
                      <a:pt x="2427" y="4380"/>
                      <a:pt x="2269" y="5199"/>
                    </a:cubicBezTo>
                    <a:lnTo>
                      <a:pt x="2238" y="5199"/>
                    </a:lnTo>
                    <a:lnTo>
                      <a:pt x="2238" y="4853"/>
                    </a:lnTo>
                    <a:cubicBezTo>
                      <a:pt x="2206" y="3025"/>
                      <a:pt x="3372" y="1482"/>
                      <a:pt x="5042" y="946"/>
                    </a:cubicBezTo>
                    <a:close/>
                    <a:moveTo>
                      <a:pt x="1450" y="5231"/>
                    </a:moveTo>
                    <a:lnTo>
                      <a:pt x="1450" y="6711"/>
                    </a:lnTo>
                    <a:cubicBezTo>
                      <a:pt x="1431" y="6713"/>
                      <a:pt x="1413" y="6714"/>
                      <a:pt x="1394" y="6714"/>
                    </a:cubicBezTo>
                    <a:cubicBezTo>
                      <a:pt x="1009" y="6714"/>
                      <a:pt x="694" y="6408"/>
                      <a:pt x="694" y="5987"/>
                    </a:cubicBezTo>
                    <a:cubicBezTo>
                      <a:pt x="694" y="5577"/>
                      <a:pt x="1009" y="5231"/>
                      <a:pt x="1450" y="5231"/>
                    </a:cubicBezTo>
                    <a:close/>
                    <a:moveTo>
                      <a:pt x="4097" y="4538"/>
                    </a:moveTo>
                    <a:cubicBezTo>
                      <a:pt x="4727" y="4538"/>
                      <a:pt x="5199" y="5042"/>
                      <a:pt x="5199" y="5640"/>
                    </a:cubicBezTo>
                    <a:cubicBezTo>
                      <a:pt x="5199" y="6270"/>
                      <a:pt x="4664" y="6743"/>
                      <a:pt x="4097" y="6743"/>
                    </a:cubicBezTo>
                    <a:cubicBezTo>
                      <a:pt x="3467" y="6743"/>
                      <a:pt x="2931" y="6207"/>
                      <a:pt x="2931" y="5640"/>
                    </a:cubicBezTo>
                    <a:cubicBezTo>
                      <a:pt x="2931" y="5042"/>
                      <a:pt x="3467" y="4538"/>
                      <a:pt x="4097" y="4538"/>
                    </a:cubicBezTo>
                    <a:close/>
                    <a:moveTo>
                      <a:pt x="8539" y="4538"/>
                    </a:moveTo>
                    <a:cubicBezTo>
                      <a:pt x="9169" y="4538"/>
                      <a:pt x="9673" y="5042"/>
                      <a:pt x="9673" y="5640"/>
                    </a:cubicBezTo>
                    <a:cubicBezTo>
                      <a:pt x="9673" y="6207"/>
                      <a:pt x="9169" y="6743"/>
                      <a:pt x="8539" y="6743"/>
                    </a:cubicBezTo>
                    <a:cubicBezTo>
                      <a:pt x="7940" y="6743"/>
                      <a:pt x="7436" y="6207"/>
                      <a:pt x="7436" y="5640"/>
                    </a:cubicBezTo>
                    <a:cubicBezTo>
                      <a:pt x="7436" y="5010"/>
                      <a:pt x="7940" y="4538"/>
                      <a:pt x="8539" y="4538"/>
                    </a:cubicBezTo>
                    <a:close/>
                    <a:moveTo>
                      <a:pt x="11217" y="5231"/>
                    </a:moveTo>
                    <a:cubicBezTo>
                      <a:pt x="11595" y="5231"/>
                      <a:pt x="11973" y="5577"/>
                      <a:pt x="11973" y="5987"/>
                    </a:cubicBezTo>
                    <a:cubicBezTo>
                      <a:pt x="11973" y="6428"/>
                      <a:pt x="11595" y="6743"/>
                      <a:pt x="11217" y="6743"/>
                    </a:cubicBezTo>
                    <a:lnTo>
                      <a:pt x="11217" y="5231"/>
                    </a:lnTo>
                    <a:close/>
                    <a:moveTo>
                      <a:pt x="10461" y="5987"/>
                    </a:moveTo>
                    <a:lnTo>
                      <a:pt x="10461" y="7877"/>
                    </a:lnTo>
                    <a:lnTo>
                      <a:pt x="10461" y="8224"/>
                    </a:lnTo>
                    <a:lnTo>
                      <a:pt x="8696" y="8224"/>
                    </a:lnTo>
                    <a:cubicBezTo>
                      <a:pt x="7972" y="7767"/>
                      <a:pt x="7153" y="7538"/>
                      <a:pt x="6337" y="7538"/>
                    </a:cubicBezTo>
                    <a:cubicBezTo>
                      <a:pt x="5522" y="7538"/>
                      <a:pt x="4711" y="7767"/>
                      <a:pt x="4002" y="8224"/>
                    </a:cubicBezTo>
                    <a:lnTo>
                      <a:pt x="2238" y="8224"/>
                    </a:lnTo>
                    <a:lnTo>
                      <a:pt x="2238" y="7877"/>
                    </a:lnTo>
                    <a:lnTo>
                      <a:pt x="2238" y="5987"/>
                    </a:lnTo>
                    <a:lnTo>
                      <a:pt x="2269" y="5987"/>
                    </a:lnTo>
                    <a:cubicBezTo>
                      <a:pt x="2427" y="6806"/>
                      <a:pt x="3214" y="7468"/>
                      <a:pt x="4128" y="7468"/>
                    </a:cubicBezTo>
                    <a:cubicBezTo>
                      <a:pt x="5042" y="7468"/>
                      <a:pt x="5766" y="6837"/>
                      <a:pt x="5955" y="5987"/>
                    </a:cubicBezTo>
                    <a:lnTo>
                      <a:pt x="6775" y="5987"/>
                    </a:lnTo>
                    <a:cubicBezTo>
                      <a:pt x="6932" y="6837"/>
                      <a:pt x="7720" y="7468"/>
                      <a:pt x="8570" y="7468"/>
                    </a:cubicBezTo>
                    <a:cubicBezTo>
                      <a:pt x="9106" y="7468"/>
                      <a:pt x="9578" y="7279"/>
                      <a:pt x="9925" y="6932"/>
                    </a:cubicBezTo>
                    <a:cubicBezTo>
                      <a:pt x="10209" y="6648"/>
                      <a:pt x="10366" y="6333"/>
                      <a:pt x="10429" y="5987"/>
                    </a:cubicBezTo>
                    <a:close/>
                    <a:moveTo>
                      <a:pt x="6318" y="8271"/>
                    </a:moveTo>
                    <a:cubicBezTo>
                      <a:pt x="7027" y="8271"/>
                      <a:pt x="7735" y="8476"/>
                      <a:pt x="8350" y="8885"/>
                    </a:cubicBezTo>
                    <a:cubicBezTo>
                      <a:pt x="8413" y="8948"/>
                      <a:pt x="8444" y="8980"/>
                      <a:pt x="8539" y="8980"/>
                    </a:cubicBezTo>
                    <a:lnTo>
                      <a:pt x="10272" y="8980"/>
                    </a:lnTo>
                    <a:cubicBezTo>
                      <a:pt x="9799" y="10713"/>
                      <a:pt x="8224" y="11973"/>
                      <a:pt x="6333" y="11973"/>
                    </a:cubicBezTo>
                    <a:cubicBezTo>
                      <a:pt x="4443" y="11973"/>
                      <a:pt x="2868" y="10713"/>
                      <a:pt x="2364" y="8980"/>
                    </a:cubicBezTo>
                    <a:lnTo>
                      <a:pt x="4097" y="8980"/>
                    </a:lnTo>
                    <a:cubicBezTo>
                      <a:pt x="4160" y="8980"/>
                      <a:pt x="4254" y="8948"/>
                      <a:pt x="4286" y="8885"/>
                    </a:cubicBezTo>
                    <a:cubicBezTo>
                      <a:pt x="4900" y="8476"/>
                      <a:pt x="5609" y="8271"/>
                      <a:pt x="6318" y="8271"/>
                    </a:cubicBezTo>
                    <a:close/>
                    <a:moveTo>
                      <a:pt x="6333" y="1"/>
                    </a:moveTo>
                    <a:cubicBezTo>
                      <a:pt x="3782" y="1"/>
                      <a:pt x="1639" y="1986"/>
                      <a:pt x="1482" y="4475"/>
                    </a:cubicBezTo>
                    <a:cubicBezTo>
                      <a:pt x="663" y="4475"/>
                      <a:pt x="1" y="5168"/>
                      <a:pt x="1" y="5987"/>
                    </a:cubicBezTo>
                    <a:cubicBezTo>
                      <a:pt x="1" y="6806"/>
                      <a:pt x="663" y="7468"/>
                      <a:pt x="1482" y="7468"/>
                    </a:cubicBezTo>
                    <a:lnTo>
                      <a:pt x="1482" y="7877"/>
                    </a:lnTo>
                    <a:cubicBezTo>
                      <a:pt x="1482" y="10555"/>
                      <a:pt x="3656" y="12729"/>
                      <a:pt x="6365" y="12729"/>
                    </a:cubicBezTo>
                    <a:cubicBezTo>
                      <a:pt x="9043" y="12729"/>
                      <a:pt x="11248" y="10555"/>
                      <a:pt x="11248" y="7877"/>
                    </a:cubicBezTo>
                    <a:lnTo>
                      <a:pt x="11248" y="7468"/>
                    </a:lnTo>
                    <a:cubicBezTo>
                      <a:pt x="12067" y="7468"/>
                      <a:pt x="12760" y="6806"/>
                      <a:pt x="12760" y="5987"/>
                    </a:cubicBezTo>
                    <a:cubicBezTo>
                      <a:pt x="12697" y="5168"/>
                      <a:pt x="12036" y="4475"/>
                      <a:pt x="11217" y="4475"/>
                    </a:cubicBezTo>
                    <a:cubicBezTo>
                      <a:pt x="11028" y="1954"/>
                      <a:pt x="8885" y="1"/>
                      <a:pt x="63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54" name="Google Shape;1654;p60"/>
            <p:cNvGrpSpPr/>
            <p:nvPr/>
          </p:nvGrpSpPr>
          <p:grpSpPr>
            <a:xfrm>
              <a:off x="4110373" y="1890175"/>
              <a:ext cx="432370" cy="430342"/>
              <a:chOff x="-55620175" y="2686900"/>
              <a:chExt cx="319800" cy="318300"/>
            </a:xfrm>
          </p:grpSpPr>
          <p:sp>
            <p:nvSpPr>
              <p:cNvPr id="1655" name="Google Shape;1655;p60"/>
              <p:cNvSpPr/>
              <p:nvPr/>
            </p:nvSpPr>
            <p:spPr>
              <a:xfrm>
                <a:off x="-55514650" y="2917925"/>
                <a:ext cx="72500" cy="29775"/>
              </a:xfrm>
              <a:custGeom>
                <a:rect b="b" l="l" r="r" t="t"/>
                <a:pathLst>
                  <a:path extrusionOk="0" h="1191" w="2900">
                    <a:moveTo>
                      <a:pt x="387" y="1"/>
                    </a:moveTo>
                    <a:cubicBezTo>
                      <a:pt x="292" y="1"/>
                      <a:pt x="206" y="40"/>
                      <a:pt x="158" y="119"/>
                    </a:cubicBezTo>
                    <a:cubicBezTo>
                      <a:pt x="1" y="277"/>
                      <a:pt x="1" y="529"/>
                      <a:pt x="158" y="655"/>
                    </a:cubicBezTo>
                    <a:cubicBezTo>
                      <a:pt x="505" y="1001"/>
                      <a:pt x="978" y="1190"/>
                      <a:pt x="1450" y="1190"/>
                    </a:cubicBezTo>
                    <a:cubicBezTo>
                      <a:pt x="1954" y="1190"/>
                      <a:pt x="2427" y="1001"/>
                      <a:pt x="2742" y="655"/>
                    </a:cubicBezTo>
                    <a:cubicBezTo>
                      <a:pt x="2899" y="497"/>
                      <a:pt x="2899" y="245"/>
                      <a:pt x="2742" y="119"/>
                    </a:cubicBezTo>
                    <a:cubicBezTo>
                      <a:pt x="2679" y="72"/>
                      <a:pt x="2592" y="48"/>
                      <a:pt x="2502" y="48"/>
                    </a:cubicBezTo>
                    <a:cubicBezTo>
                      <a:pt x="2411" y="48"/>
                      <a:pt x="2317" y="72"/>
                      <a:pt x="2238" y="119"/>
                    </a:cubicBezTo>
                    <a:cubicBezTo>
                      <a:pt x="2049" y="340"/>
                      <a:pt x="1734" y="434"/>
                      <a:pt x="1450" y="434"/>
                    </a:cubicBezTo>
                    <a:cubicBezTo>
                      <a:pt x="1135" y="434"/>
                      <a:pt x="852" y="340"/>
                      <a:pt x="663" y="119"/>
                    </a:cubicBezTo>
                    <a:cubicBezTo>
                      <a:pt x="584" y="40"/>
                      <a:pt x="481" y="1"/>
                      <a:pt x="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" name="Google Shape;1656;p60"/>
              <p:cNvSpPr/>
              <p:nvPr/>
            </p:nvSpPr>
            <p:spPr>
              <a:xfrm>
                <a:off x="-55450050" y="2854725"/>
                <a:ext cx="18125" cy="18150"/>
              </a:xfrm>
              <a:custGeom>
                <a:rect b="b" l="l" r="r" t="t"/>
                <a:pathLst>
                  <a:path extrusionOk="0" h="726" w="725">
                    <a:moveTo>
                      <a:pt x="378" y="1"/>
                    </a:moveTo>
                    <a:cubicBezTo>
                      <a:pt x="158" y="1"/>
                      <a:pt x="0" y="190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cubicBezTo>
                      <a:pt x="567" y="725"/>
                      <a:pt x="725" y="568"/>
                      <a:pt x="725" y="379"/>
                    </a:cubicBezTo>
                    <a:cubicBezTo>
                      <a:pt x="725" y="190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60"/>
              <p:cNvSpPr/>
              <p:nvPr/>
            </p:nvSpPr>
            <p:spPr>
              <a:xfrm>
                <a:off x="-55524875" y="2855525"/>
                <a:ext cx="18925" cy="17450"/>
              </a:xfrm>
              <a:custGeom>
                <a:rect b="b" l="l" r="r" t="t"/>
                <a:pathLst>
                  <a:path extrusionOk="0" h="698" w="757">
                    <a:moveTo>
                      <a:pt x="410" y="0"/>
                    </a:moveTo>
                    <a:cubicBezTo>
                      <a:pt x="189" y="0"/>
                      <a:pt x="0" y="158"/>
                      <a:pt x="0" y="347"/>
                    </a:cubicBezTo>
                    <a:cubicBezTo>
                      <a:pt x="0" y="536"/>
                      <a:pt x="189" y="693"/>
                      <a:pt x="410" y="693"/>
                    </a:cubicBezTo>
                    <a:cubicBezTo>
                      <a:pt x="423" y="696"/>
                      <a:pt x="437" y="697"/>
                      <a:pt x="451" y="697"/>
                    </a:cubicBezTo>
                    <a:cubicBezTo>
                      <a:pt x="598" y="697"/>
                      <a:pt x="756" y="548"/>
                      <a:pt x="756" y="347"/>
                    </a:cubicBezTo>
                    <a:cubicBezTo>
                      <a:pt x="756" y="158"/>
                      <a:pt x="599" y="0"/>
                      <a:pt x="4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60"/>
              <p:cNvSpPr/>
              <p:nvPr/>
            </p:nvSpPr>
            <p:spPr>
              <a:xfrm>
                <a:off x="-55620175" y="2686900"/>
                <a:ext cx="319800" cy="318300"/>
              </a:xfrm>
              <a:custGeom>
                <a:rect b="b" l="l" r="r" t="t"/>
                <a:pathLst>
                  <a:path extrusionOk="0" h="12732" w="12792">
                    <a:moveTo>
                      <a:pt x="5671" y="2240"/>
                    </a:moveTo>
                    <a:cubicBezTo>
                      <a:pt x="6333" y="2240"/>
                      <a:pt x="6931" y="2429"/>
                      <a:pt x="7435" y="2744"/>
                    </a:cubicBezTo>
                    <a:cubicBezTo>
                      <a:pt x="7057" y="4225"/>
                      <a:pt x="5703" y="5233"/>
                      <a:pt x="4159" y="5233"/>
                    </a:cubicBezTo>
                    <a:lnTo>
                      <a:pt x="2332" y="5233"/>
                    </a:lnTo>
                    <a:cubicBezTo>
                      <a:pt x="2489" y="3532"/>
                      <a:pt x="3938" y="2240"/>
                      <a:pt x="5671" y="2240"/>
                    </a:cubicBezTo>
                    <a:close/>
                    <a:moveTo>
                      <a:pt x="8318" y="732"/>
                    </a:moveTo>
                    <a:cubicBezTo>
                      <a:pt x="8434" y="732"/>
                      <a:pt x="8549" y="741"/>
                      <a:pt x="8664" y="759"/>
                    </a:cubicBezTo>
                    <a:cubicBezTo>
                      <a:pt x="9735" y="917"/>
                      <a:pt x="10523" y="1925"/>
                      <a:pt x="10523" y="3059"/>
                    </a:cubicBezTo>
                    <a:lnTo>
                      <a:pt x="10523" y="6147"/>
                    </a:lnTo>
                    <a:cubicBezTo>
                      <a:pt x="10271" y="6021"/>
                      <a:pt x="10050" y="5958"/>
                      <a:pt x="9767" y="5958"/>
                    </a:cubicBezTo>
                    <a:lnTo>
                      <a:pt x="9767" y="5580"/>
                    </a:lnTo>
                    <a:cubicBezTo>
                      <a:pt x="9767" y="3626"/>
                      <a:pt x="8349" y="1957"/>
                      <a:pt x="6490" y="1578"/>
                    </a:cubicBezTo>
                    <a:cubicBezTo>
                      <a:pt x="6975" y="1040"/>
                      <a:pt x="7643" y="732"/>
                      <a:pt x="8318" y="732"/>
                    </a:cubicBezTo>
                    <a:close/>
                    <a:moveTo>
                      <a:pt x="1544" y="6745"/>
                    </a:moveTo>
                    <a:lnTo>
                      <a:pt x="1544" y="8226"/>
                    </a:lnTo>
                    <a:cubicBezTo>
                      <a:pt x="1134" y="8226"/>
                      <a:pt x="788" y="7879"/>
                      <a:pt x="788" y="7470"/>
                    </a:cubicBezTo>
                    <a:cubicBezTo>
                      <a:pt x="788" y="7092"/>
                      <a:pt x="1134" y="6745"/>
                      <a:pt x="1544" y="6745"/>
                    </a:cubicBezTo>
                    <a:close/>
                    <a:moveTo>
                      <a:pt x="9798" y="6745"/>
                    </a:moveTo>
                    <a:cubicBezTo>
                      <a:pt x="10208" y="6745"/>
                      <a:pt x="10554" y="7060"/>
                      <a:pt x="10554" y="7470"/>
                    </a:cubicBezTo>
                    <a:cubicBezTo>
                      <a:pt x="10554" y="7879"/>
                      <a:pt x="10208" y="8226"/>
                      <a:pt x="9798" y="8226"/>
                    </a:cubicBezTo>
                    <a:lnTo>
                      <a:pt x="9798" y="6745"/>
                    </a:lnTo>
                    <a:close/>
                    <a:moveTo>
                      <a:pt x="10712" y="8667"/>
                    </a:moveTo>
                    <a:cubicBezTo>
                      <a:pt x="10775" y="8888"/>
                      <a:pt x="10869" y="9108"/>
                      <a:pt x="11027" y="9297"/>
                    </a:cubicBezTo>
                    <a:cubicBezTo>
                      <a:pt x="11090" y="9455"/>
                      <a:pt x="11216" y="9549"/>
                      <a:pt x="11342" y="9707"/>
                    </a:cubicBezTo>
                    <a:lnTo>
                      <a:pt x="9652" y="9707"/>
                    </a:lnTo>
                    <a:cubicBezTo>
                      <a:pt x="9738" y="9468"/>
                      <a:pt x="9768" y="9254"/>
                      <a:pt x="9798" y="8982"/>
                    </a:cubicBezTo>
                    <a:cubicBezTo>
                      <a:pt x="10145" y="8982"/>
                      <a:pt x="10460" y="8856"/>
                      <a:pt x="10712" y="8667"/>
                    </a:cubicBezTo>
                    <a:close/>
                    <a:moveTo>
                      <a:pt x="8066" y="3280"/>
                    </a:moveTo>
                    <a:cubicBezTo>
                      <a:pt x="8664" y="3847"/>
                      <a:pt x="9042" y="4729"/>
                      <a:pt x="9042" y="5643"/>
                    </a:cubicBezTo>
                    <a:lnTo>
                      <a:pt x="9042" y="8636"/>
                    </a:lnTo>
                    <a:cubicBezTo>
                      <a:pt x="9042" y="10463"/>
                      <a:pt x="7530" y="11975"/>
                      <a:pt x="5671" y="11975"/>
                    </a:cubicBezTo>
                    <a:cubicBezTo>
                      <a:pt x="3812" y="11975"/>
                      <a:pt x="2269" y="10431"/>
                      <a:pt x="2269" y="8573"/>
                    </a:cubicBezTo>
                    <a:lnTo>
                      <a:pt x="2269" y="5989"/>
                    </a:lnTo>
                    <a:lnTo>
                      <a:pt x="4159" y="5989"/>
                    </a:lnTo>
                    <a:cubicBezTo>
                      <a:pt x="5104" y="5989"/>
                      <a:pt x="6049" y="5643"/>
                      <a:pt x="6805" y="5044"/>
                    </a:cubicBezTo>
                    <a:cubicBezTo>
                      <a:pt x="7404" y="4571"/>
                      <a:pt x="7782" y="3941"/>
                      <a:pt x="8066" y="3280"/>
                    </a:cubicBezTo>
                    <a:close/>
                    <a:moveTo>
                      <a:pt x="8329" y="0"/>
                    </a:moveTo>
                    <a:cubicBezTo>
                      <a:pt x="7237" y="0"/>
                      <a:pt x="6224" y="580"/>
                      <a:pt x="5671" y="1547"/>
                    </a:cubicBezTo>
                    <a:lnTo>
                      <a:pt x="5640" y="1547"/>
                    </a:lnTo>
                    <a:cubicBezTo>
                      <a:pt x="3340" y="1547"/>
                      <a:pt x="1481" y="3374"/>
                      <a:pt x="1481" y="5643"/>
                    </a:cubicBezTo>
                    <a:lnTo>
                      <a:pt x="1481" y="5989"/>
                    </a:lnTo>
                    <a:cubicBezTo>
                      <a:pt x="662" y="5989"/>
                      <a:pt x="0" y="6651"/>
                      <a:pt x="0" y="7470"/>
                    </a:cubicBezTo>
                    <a:cubicBezTo>
                      <a:pt x="0" y="8320"/>
                      <a:pt x="662" y="8982"/>
                      <a:pt x="1481" y="8982"/>
                    </a:cubicBezTo>
                    <a:cubicBezTo>
                      <a:pt x="1702" y="11061"/>
                      <a:pt x="3466" y="12731"/>
                      <a:pt x="5577" y="12731"/>
                    </a:cubicBezTo>
                    <a:cubicBezTo>
                      <a:pt x="7215" y="12731"/>
                      <a:pt x="8570" y="11818"/>
                      <a:pt x="9263" y="10463"/>
                    </a:cubicBezTo>
                    <a:lnTo>
                      <a:pt x="12319" y="10463"/>
                    </a:lnTo>
                    <a:cubicBezTo>
                      <a:pt x="12476" y="10463"/>
                      <a:pt x="12634" y="10368"/>
                      <a:pt x="12665" y="10211"/>
                    </a:cubicBezTo>
                    <a:cubicBezTo>
                      <a:pt x="12791" y="9990"/>
                      <a:pt x="12728" y="9833"/>
                      <a:pt x="12571" y="9770"/>
                    </a:cubicBezTo>
                    <a:cubicBezTo>
                      <a:pt x="11783" y="9360"/>
                      <a:pt x="11248" y="8573"/>
                      <a:pt x="11248" y="7690"/>
                    </a:cubicBezTo>
                    <a:lnTo>
                      <a:pt x="11248" y="3122"/>
                    </a:lnTo>
                    <a:cubicBezTo>
                      <a:pt x="11248" y="1578"/>
                      <a:pt x="10208" y="287"/>
                      <a:pt x="8790" y="35"/>
                    </a:cubicBezTo>
                    <a:cubicBezTo>
                      <a:pt x="8636" y="12"/>
                      <a:pt x="8481" y="0"/>
                      <a:pt x="83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59" name="Google Shape;1659;p60"/>
            <p:cNvGrpSpPr/>
            <p:nvPr/>
          </p:nvGrpSpPr>
          <p:grpSpPr>
            <a:xfrm>
              <a:off x="6137052" y="1908373"/>
              <a:ext cx="347176" cy="393945"/>
              <a:chOff x="1044400" y="2917425"/>
              <a:chExt cx="248125" cy="281550"/>
            </a:xfrm>
          </p:grpSpPr>
          <p:sp>
            <p:nvSpPr>
              <p:cNvPr id="1660" name="Google Shape;1660;p60"/>
              <p:cNvSpPr/>
              <p:nvPr/>
            </p:nvSpPr>
            <p:spPr>
              <a:xfrm>
                <a:off x="1136400" y="3123175"/>
                <a:ext cx="64125" cy="26325"/>
              </a:xfrm>
              <a:custGeom>
                <a:rect b="b" l="l" r="r" t="t"/>
                <a:pathLst>
                  <a:path extrusionOk="0" h="1053" w="2565">
                    <a:moveTo>
                      <a:pt x="352" y="0"/>
                    </a:moveTo>
                    <a:cubicBezTo>
                      <a:pt x="272" y="0"/>
                      <a:pt x="195" y="35"/>
                      <a:pt x="140" y="105"/>
                    </a:cubicBezTo>
                    <a:cubicBezTo>
                      <a:pt x="0" y="244"/>
                      <a:pt x="0" y="439"/>
                      <a:pt x="140" y="551"/>
                    </a:cubicBezTo>
                    <a:cubicBezTo>
                      <a:pt x="446" y="858"/>
                      <a:pt x="864" y="1053"/>
                      <a:pt x="1283" y="1053"/>
                    </a:cubicBezTo>
                    <a:cubicBezTo>
                      <a:pt x="1729" y="1053"/>
                      <a:pt x="2147" y="858"/>
                      <a:pt x="2425" y="551"/>
                    </a:cubicBezTo>
                    <a:cubicBezTo>
                      <a:pt x="2565" y="412"/>
                      <a:pt x="2565" y="216"/>
                      <a:pt x="2425" y="105"/>
                    </a:cubicBezTo>
                    <a:cubicBezTo>
                      <a:pt x="2356" y="35"/>
                      <a:pt x="2272" y="0"/>
                      <a:pt x="2192" y="0"/>
                    </a:cubicBezTo>
                    <a:cubicBezTo>
                      <a:pt x="2112" y="0"/>
                      <a:pt x="2035" y="35"/>
                      <a:pt x="1979" y="105"/>
                    </a:cubicBezTo>
                    <a:cubicBezTo>
                      <a:pt x="1812" y="272"/>
                      <a:pt x="1533" y="384"/>
                      <a:pt x="1283" y="384"/>
                    </a:cubicBezTo>
                    <a:cubicBezTo>
                      <a:pt x="1004" y="384"/>
                      <a:pt x="753" y="272"/>
                      <a:pt x="586" y="105"/>
                    </a:cubicBezTo>
                    <a:cubicBezTo>
                      <a:pt x="516" y="35"/>
                      <a:pt x="432" y="0"/>
                      <a:pt x="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60"/>
              <p:cNvSpPr/>
              <p:nvPr/>
            </p:nvSpPr>
            <p:spPr>
              <a:xfrm>
                <a:off x="1127325" y="3050525"/>
                <a:ext cx="16075" cy="16050"/>
              </a:xfrm>
              <a:custGeom>
                <a:rect b="b" l="l" r="r" t="t"/>
                <a:pathLst>
                  <a:path extrusionOk="0" h="642" w="643">
                    <a:moveTo>
                      <a:pt x="335" y="0"/>
                    </a:moveTo>
                    <a:cubicBezTo>
                      <a:pt x="140" y="0"/>
                      <a:pt x="1" y="140"/>
                      <a:pt x="1" y="335"/>
                    </a:cubicBezTo>
                    <a:cubicBezTo>
                      <a:pt x="1" y="502"/>
                      <a:pt x="140" y="642"/>
                      <a:pt x="335" y="642"/>
                    </a:cubicBezTo>
                    <a:cubicBezTo>
                      <a:pt x="503" y="642"/>
                      <a:pt x="642" y="502"/>
                      <a:pt x="642" y="335"/>
                    </a:cubicBezTo>
                    <a:cubicBezTo>
                      <a:pt x="642" y="140"/>
                      <a:pt x="503" y="0"/>
                      <a:pt x="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60"/>
              <p:cNvSpPr/>
              <p:nvPr/>
            </p:nvSpPr>
            <p:spPr>
              <a:xfrm>
                <a:off x="1192850" y="3050525"/>
                <a:ext cx="15350" cy="16050"/>
              </a:xfrm>
              <a:custGeom>
                <a:rect b="b" l="l" r="r" t="t"/>
                <a:pathLst>
                  <a:path extrusionOk="0" h="642" w="614">
                    <a:moveTo>
                      <a:pt x="307" y="0"/>
                    </a:moveTo>
                    <a:cubicBezTo>
                      <a:pt x="140" y="0"/>
                      <a:pt x="0" y="140"/>
                      <a:pt x="0" y="335"/>
                    </a:cubicBezTo>
                    <a:cubicBezTo>
                      <a:pt x="0" y="502"/>
                      <a:pt x="140" y="642"/>
                      <a:pt x="307" y="642"/>
                    </a:cubicBezTo>
                    <a:cubicBezTo>
                      <a:pt x="474" y="642"/>
                      <a:pt x="613" y="502"/>
                      <a:pt x="613" y="335"/>
                    </a:cubicBezTo>
                    <a:cubicBezTo>
                      <a:pt x="613" y="140"/>
                      <a:pt x="474" y="0"/>
                      <a:pt x="3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60"/>
              <p:cNvSpPr/>
              <p:nvPr/>
            </p:nvSpPr>
            <p:spPr>
              <a:xfrm>
                <a:off x="1044400" y="2917425"/>
                <a:ext cx="248125" cy="281550"/>
              </a:xfrm>
              <a:custGeom>
                <a:rect b="b" l="l" r="r" t="t"/>
                <a:pathLst>
                  <a:path extrusionOk="0" h="11262" w="9925">
                    <a:moveTo>
                      <a:pt x="7332" y="669"/>
                    </a:moveTo>
                    <a:cubicBezTo>
                      <a:pt x="7499" y="669"/>
                      <a:pt x="7639" y="809"/>
                      <a:pt x="7639" y="976"/>
                    </a:cubicBezTo>
                    <a:lnTo>
                      <a:pt x="7639" y="2816"/>
                    </a:lnTo>
                    <a:lnTo>
                      <a:pt x="6886" y="2063"/>
                    </a:lnTo>
                    <a:cubicBezTo>
                      <a:pt x="6823" y="2000"/>
                      <a:pt x="6743" y="1964"/>
                      <a:pt x="6660" y="1964"/>
                    </a:cubicBezTo>
                    <a:cubicBezTo>
                      <a:pt x="6595" y="1964"/>
                      <a:pt x="6529" y="1986"/>
                      <a:pt x="6468" y="2035"/>
                    </a:cubicBezTo>
                    <a:cubicBezTo>
                      <a:pt x="5924" y="2398"/>
                      <a:pt x="5297" y="2579"/>
                      <a:pt x="4670" y="2579"/>
                    </a:cubicBezTo>
                    <a:cubicBezTo>
                      <a:pt x="4043" y="2579"/>
                      <a:pt x="3415" y="2398"/>
                      <a:pt x="2872" y="2035"/>
                    </a:cubicBezTo>
                    <a:cubicBezTo>
                      <a:pt x="2811" y="1986"/>
                      <a:pt x="2744" y="1964"/>
                      <a:pt x="2680" y="1964"/>
                    </a:cubicBezTo>
                    <a:cubicBezTo>
                      <a:pt x="2597" y="1964"/>
                      <a:pt x="2516" y="2000"/>
                      <a:pt x="2454" y="2063"/>
                    </a:cubicBezTo>
                    <a:lnTo>
                      <a:pt x="1701" y="2816"/>
                    </a:lnTo>
                    <a:lnTo>
                      <a:pt x="1701" y="976"/>
                    </a:lnTo>
                    <a:cubicBezTo>
                      <a:pt x="1980" y="809"/>
                      <a:pt x="2147" y="669"/>
                      <a:pt x="2314" y="669"/>
                    </a:cubicBezTo>
                    <a:cubicBezTo>
                      <a:pt x="2482" y="669"/>
                      <a:pt x="2621" y="809"/>
                      <a:pt x="2621" y="976"/>
                    </a:cubicBezTo>
                    <a:cubicBezTo>
                      <a:pt x="2621" y="1143"/>
                      <a:pt x="2760" y="1283"/>
                      <a:pt x="2956" y="1283"/>
                    </a:cubicBezTo>
                    <a:cubicBezTo>
                      <a:pt x="3123" y="1283"/>
                      <a:pt x="3262" y="1143"/>
                      <a:pt x="3262" y="976"/>
                    </a:cubicBezTo>
                    <a:cubicBezTo>
                      <a:pt x="3262" y="809"/>
                      <a:pt x="3402" y="669"/>
                      <a:pt x="3569" y="669"/>
                    </a:cubicBezTo>
                    <a:cubicBezTo>
                      <a:pt x="3736" y="669"/>
                      <a:pt x="3875" y="809"/>
                      <a:pt x="3875" y="976"/>
                    </a:cubicBezTo>
                    <a:cubicBezTo>
                      <a:pt x="3875" y="1143"/>
                      <a:pt x="4015" y="1283"/>
                      <a:pt x="4210" y="1283"/>
                    </a:cubicBezTo>
                    <a:cubicBezTo>
                      <a:pt x="4377" y="1283"/>
                      <a:pt x="4517" y="1143"/>
                      <a:pt x="4517" y="976"/>
                    </a:cubicBezTo>
                    <a:cubicBezTo>
                      <a:pt x="4517" y="809"/>
                      <a:pt x="4656" y="669"/>
                      <a:pt x="4823" y="669"/>
                    </a:cubicBezTo>
                    <a:cubicBezTo>
                      <a:pt x="4990" y="669"/>
                      <a:pt x="5130" y="809"/>
                      <a:pt x="5130" y="976"/>
                    </a:cubicBezTo>
                    <a:cubicBezTo>
                      <a:pt x="5130" y="1143"/>
                      <a:pt x="5269" y="1283"/>
                      <a:pt x="5464" y="1283"/>
                    </a:cubicBezTo>
                    <a:cubicBezTo>
                      <a:pt x="5632" y="1283"/>
                      <a:pt x="5771" y="1143"/>
                      <a:pt x="5771" y="976"/>
                    </a:cubicBezTo>
                    <a:cubicBezTo>
                      <a:pt x="5771" y="809"/>
                      <a:pt x="5910" y="669"/>
                      <a:pt x="6078" y="669"/>
                    </a:cubicBezTo>
                    <a:cubicBezTo>
                      <a:pt x="6245" y="669"/>
                      <a:pt x="6384" y="809"/>
                      <a:pt x="6384" y="976"/>
                    </a:cubicBezTo>
                    <a:cubicBezTo>
                      <a:pt x="6384" y="1143"/>
                      <a:pt x="6524" y="1283"/>
                      <a:pt x="6719" y="1283"/>
                    </a:cubicBezTo>
                    <a:cubicBezTo>
                      <a:pt x="6886" y="1283"/>
                      <a:pt x="7025" y="1143"/>
                      <a:pt x="7025" y="976"/>
                    </a:cubicBezTo>
                    <a:cubicBezTo>
                      <a:pt x="7025" y="809"/>
                      <a:pt x="7165" y="669"/>
                      <a:pt x="7332" y="669"/>
                    </a:cubicBezTo>
                    <a:close/>
                    <a:moveTo>
                      <a:pt x="1311" y="5297"/>
                    </a:moveTo>
                    <a:lnTo>
                      <a:pt x="1311" y="6635"/>
                    </a:lnTo>
                    <a:cubicBezTo>
                      <a:pt x="949" y="6635"/>
                      <a:pt x="642" y="6356"/>
                      <a:pt x="642" y="5966"/>
                    </a:cubicBezTo>
                    <a:cubicBezTo>
                      <a:pt x="642" y="5603"/>
                      <a:pt x="921" y="5297"/>
                      <a:pt x="1311" y="5297"/>
                    </a:cubicBezTo>
                    <a:close/>
                    <a:moveTo>
                      <a:pt x="8586" y="5297"/>
                    </a:moveTo>
                    <a:cubicBezTo>
                      <a:pt x="8949" y="5297"/>
                      <a:pt x="9255" y="5575"/>
                      <a:pt x="9255" y="5966"/>
                    </a:cubicBezTo>
                    <a:cubicBezTo>
                      <a:pt x="9255" y="6356"/>
                      <a:pt x="8949" y="6635"/>
                      <a:pt x="8586" y="6635"/>
                    </a:cubicBezTo>
                    <a:lnTo>
                      <a:pt x="8586" y="5297"/>
                    </a:lnTo>
                    <a:close/>
                    <a:moveTo>
                      <a:pt x="6914" y="2732"/>
                    </a:moveTo>
                    <a:lnTo>
                      <a:pt x="7973" y="3763"/>
                    </a:lnTo>
                    <a:cubicBezTo>
                      <a:pt x="7917" y="4265"/>
                      <a:pt x="7917" y="7248"/>
                      <a:pt x="7917" y="7638"/>
                    </a:cubicBezTo>
                    <a:cubicBezTo>
                      <a:pt x="7917" y="9255"/>
                      <a:pt x="6607" y="10593"/>
                      <a:pt x="4963" y="10593"/>
                    </a:cubicBezTo>
                    <a:cubicBezTo>
                      <a:pt x="3318" y="10593"/>
                      <a:pt x="2008" y="9255"/>
                      <a:pt x="2008" y="7638"/>
                    </a:cubicBezTo>
                    <a:lnTo>
                      <a:pt x="2008" y="3763"/>
                    </a:lnTo>
                    <a:lnTo>
                      <a:pt x="3039" y="2732"/>
                    </a:lnTo>
                    <a:cubicBezTo>
                      <a:pt x="3638" y="3080"/>
                      <a:pt x="4301" y="3255"/>
                      <a:pt x="4966" y="3255"/>
                    </a:cubicBezTo>
                    <a:cubicBezTo>
                      <a:pt x="5632" y="3255"/>
                      <a:pt x="6301" y="3080"/>
                      <a:pt x="6914" y="2732"/>
                    </a:cubicBezTo>
                    <a:close/>
                    <a:moveTo>
                      <a:pt x="2314" y="0"/>
                    </a:moveTo>
                    <a:cubicBezTo>
                      <a:pt x="1757" y="0"/>
                      <a:pt x="1339" y="446"/>
                      <a:pt x="1339" y="976"/>
                    </a:cubicBezTo>
                    <a:lnTo>
                      <a:pt x="1339" y="4628"/>
                    </a:lnTo>
                    <a:cubicBezTo>
                      <a:pt x="614" y="4628"/>
                      <a:pt x="1" y="5241"/>
                      <a:pt x="1" y="5966"/>
                    </a:cubicBezTo>
                    <a:cubicBezTo>
                      <a:pt x="1" y="6690"/>
                      <a:pt x="614" y="7276"/>
                      <a:pt x="1339" y="7276"/>
                    </a:cubicBezTo>
                    <a:lnTo>
                      <a:pt x="1339" y="7638"/>
                    </a:lnTo>
                    <a:cubicBezTo>
                      <a:pt x="1339" y="9617"/>
                      <a:pt x="2983" y="11262"/>
                      <a:pt x="4963" y="11262"/>
                    </a:cubicBezTo>
                    <a:cubicBezTo>
                      <a:pt x="6942" y="11262"/>
                      <a:pt x="8586" y="9617"/>
                      <a:pt x="8586" y="7638"/>
                    </a:cubicBezTo>
                    <a:lnTo>
                      <a:pt x="8586" y="7276"/>
                    </a:lnTo>
                    <a:cubicBezTo>
                      <a:pt x="9311" y="7276"/>
                      <a:pt x="9896" y="6690"/>
                      <a:pt x="9896" y="5966"/>
                    </a:cubicBezTo>
                    <a:cubicBezTo>
                      <a:pt x="9924" y="5241"/>
                      <a:pt x="9311" y="4628"/>
                      <a:pt x="8586" y="4628"/>
                    </a:cubicBezTo>
                    <a:lnTo>
                      <a:pt x="8586" y="976"/>
                    </a:lnTo>
                    <a:cubicBezTo>
                      <a:pt x="8586" y="418"/>
                      <a:pt x="8140" y="0"/>
                      <a:pt x="7611" y="0"/>
                    </a:cubicBezTo>
                    <a:cubicBezTo>
                      <a:pt x="7360" y="0"/>
                      <a:pt x="7137" y="112"/>
                      <a:pt x="6942" y="251"/>
                    </a:cubicBezTo>
                    <a:cubicBezTo>
                      <a:pt x="6774" y="56"/>
                      <a:pt x="6524" y="0"/>
                      <a:pt x="6301" y="0"/>
                    </a:cubicBezTo>
                    <a:cubicBezTo>
                      <a:pt x="6050" y="0"/>
                      <a:pt x="5799" y="112"/>
                      <a:pt x="5632" y="251"/>
                    </a:cubicBezTo>
                    <a:cubicBezTo>
                      <a:pt x="5436" y="56"/>
                      <a:pt x="5213" y="0"/>
                      <a:pt x="4963" y="0"/>
                    </a:cubicBezTo>
                    <a:cubicBezTo>
                      <a:pt x="4712" y="0"/>
                      <a:pt x="4461" y="112"/>
                      <a:pt x="4294" y="251"/>
                    </a:cubicBezTo>
                    <a:cubicBezTo>
                      <a:pt x="4126" y="56"/>
                      <a:pt x="3875" y="0"/>
                      <a:pt x="3625" y="0"/>
                    </a:cubicBezTo>
                    <a:cubicBezTo>
                      <a:pt x="3402" y="0"/>
                      <a:pt x="3151" y="112"/>
                      <a:pt x="2983" y="251"/>
                    </a:cubicBezTo>
                    <a:cubicBezTo>
                      <a:pt x="2788" y="56"/>
                      <a:pt x="2565" y="0"/>
                      <a:pt x="2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" name="Google Shape;1664;p60"/>
              <p:cNvSpPr/>
              <p:nvPr/>
            </p:nvSpPr>
            <p:spPr>
              <a:xfrm>
                <a:off x="1086125" y="2932961"/>
                <a:ext cx="11427" cy="58241"/>
              </a:xfrm>
              <a:custGeom>
                <a:rect b="b" l="l" r="r" t="t"/>
                <a:pathLst>
                  <a:path extrusionOk="0" h="2548" w="500">
                    <a:moveTo>
                      <a:pt x="500" y="2238"/>
                    </a:moveTo>
                    <a:lnTo>
                      <a:pt x="500" y="0"/>
                    </a:lnTo>
                    <a:lnTo>
                      <a:pt x="72" y="214"/>
                    </a:lnTo>
                    <a:lnTo>
                      <a:pt x="0" y="1547"/>
                    </a:lnTo>
                    <a:lnTo>
                      <a:pt x="0" y="254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665" name="Google Shape;1665;p60"/>
              <p:cNvSpPr/>
              <p:nvPr/>
            </p:nvSpPr>
            <p:spPr>
              <a:xfrm>
                <a:off x="1090922" y="2925900"/>
                <a:ext cx="29209" cy="38629"/>
              </a:xfrm>
              <a:custGeom>
                <a:rect b="b" l="l" r="r" t="t"/>
                <a:pathLst>
                  <a:path extrusionOk="0" h="1690" w="1278">
                    <a:moveTo>
                      <a:pt x="288" y="737"/>
                    </a:moveTo>
                    <a:cubicBezTo>
                      <a:pt x="296" y="689"/>
                      <a:pt x="288" y="519"/>
                      <a:pt x="336" y="451"/>
                    </a:cubicBezTo>
                    <a:cubicBezTo>
                      <a:pt x="384" y="384"/>
                      <a:pt x="471" y="340"/>
                      <a:pt x="574" y="332"/>
                    </a:cubicBezTo>
                    <a:cubicBezTo>
                      <a:pt x="677" y="324"/>
                      <a:pt x="840" y="412"/>
                      <a:pt x="955" y="404"/>
                    </a:cubicBezTo>
                    <a:cubicBezTo>
                      <a:pt x="1070" y="396"/>
                      <a:pt x="1320" y="349"/>
                      <a:pt x="1264" y="285"/>
                    </a:cubicBezTo>
                    <a:cubicBezTo>
                      <a:pt x="1208" y="222"/>
                      <a:pt x="816" y="51"/>
                      <a:pt x="621" y="23"/>
                    </a:cubicBezTo>
                    <a:cubicBezTo>
                      <a:pt x="427" y="-5"/>
                      <a:pt x="200" y="-13"/>
                      <a:pt x="97" y="118"/>
                    </a:cubicBezTo>
                    <a:cubicBezTo>
                      <a:pt x="-6" y="249"/>
                      <a:pt x="2" y="547"/>
                      <a:pt x="2" y="809"/>
                    </a:cubicBezTo>
                    <a:cubicBezTo>
                      <a:pt x="2" y="1071"/>
                      <a:pt x="81" y="1543"/>
                      <a:pt x="97" y="169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666" name="Google Shape;1666;p60"/>
              <p:cNvSpPr/>
              <p:nvPr/>
            </p:nvSpPr>
            <p:spPr>
              <a:xfrm>
                <a:off x="1222775" y="2966925"/>
                <a:ext cx="28574" cy="36325"/>
              </a:xfrm>
              <a:custGeom>
                <a:rect b="b" l="l" r="r" t="t"/>
                <a:pathLst>
                  <a:path extrusionOk="0" h="1453" w="1048">
                    <a:moveTo>
                      <a:pt x="0" y="0"/>
                    </a:moveTo>
                    <a:lnTo>
                      <a:pt x="1048" y="1072"/>
                    </a:lnTo>
                    <a:lnTo>
                      <a:pt x="905" y="1453"/>
                    </a:lnTo>
                    <a:lnTo>
                      <a:pt x="0" y="66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667" name="Google Shape;1667;p60"/>
              <p:cNvSpPr/>
              <p:nvPr/>
            </p:nvSpPr>
            <p:spPr>
              <a:xfrm>
                <a:off x="1205975" y="2965750"/>
                <a:ext cx="21000" cy="16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8" name="Google Shape;1668;p60"/>
              <p:cNvSpPr/>
              <p:nvPr/>
            </p:nvSpPr>
            <p:spPr>
              <a:xfrm>
                <a:off x="1082225" y="2937250"/>
                <a:ext cx="11400" cy="26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4"/>
          <p:cNvSpPr txBox="1"/>
          <p:nvPr>
            <p:ph idx="1" type="subTitle"/>
          </p:nvPr>
        </p:nvSpPr>
        <p:spPr>
          <a:xfrm flipH="1">
            <a:off x="2406290" y="1389099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THE COMPANY</a:t>
            </a:r>
            <a:endParaRPr/>
          </a:p>
        </p:txBody>
      </p:sp>
      <p:sp>
        <p:nvSpPr>
          <p:cNvPr id="332" name="Google Shape;332;p34"/>
          <p:cNvSpPr txBox="1"/>
          <p:nvPr>
            <p:ph idx="2" type="subTitle"/>
          </p:nvPr>
        </p:nvSpPr>
        <p:spPr>
          <a:xfrm flipH="1">
            <a:off x="2406290" y="2108561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DATA ANALYTICS</a:t>
            </a:r>
            <a:endParaRPr/>
          </a:p>
        </p:txBody>
      </p:sp>
      <p:sp>
        <p:nvSpPr>
          <p:cNvPr id="333" name="Google Shape;333;p34"/>
          <p:cNvSpPr txBox="1"/>
          <p:nvPr>
            <p:ph idx="3" type="subTitle"/>
          </p:nvPr>
        </p:nvSpPr>
        <p:spPr>
          <a:xfrm flipH="1">
            <a:off x="2406290" y="2810183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FUTURE PLANS</a:t>
            </a:r>
            <a:endParaRPr/>
          </a:p>
        </p:txBody>
      </p:sp>
      <p:sp>
        <p:nvSpPr>
          <p:cNvPr id="334" name="Google Shape;334;p34"/>
          <p:cNvSpPr txBox="1"/>
          <p:nvPr>
            <p:ph idx="4" type="subTitle"/>
          </p:nvPr>
        </p:nvSpPr>
        <p:spPr>
          <a:xfrm>
            <a:off x="2404800" y="1880524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</a:rPr>
              <a:t>Here you could describe the topic of the sectio</a:t>
            </a:r>
            <a:r>
              <a:rPr lang="es-ES">
                <a:solidFill>
                  <a:schemeClr val="lt1"/>
                </a:solidFill>
              </a:rPr>
              <a:t>n</a:t>
            </a:r>
            <a:endParaRPr/>
          </a:p>
        </p:txBody>
      </p:sp>
      <p:sp>
        <p:nvSpPr>
          <p:cNvPr id="335" name="Google Shape;335;p34"/>
          <p:cNvSpPr txBox="1"/>
          <p:nvPr>
            <p:ph idx="5" type="subTitle"/>
          </p:nvPr>
        </p:nvSpPr>
        <p:spPr>
          <a:xfrm>
            <a:off x="2404800" y="2599372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</a:rPr>
              <a:t>Here you could describe the topic of the section</a:t>
            </a:r>
            <a:endParaRPr/>
          </a:p>
        </p:txBody>
      </p:sp>
      <p:sp>
        <p:nvSpPr>
          <p:cNvPr id="336" name="Google Shape;336;p34"/>
          <p:cNvSpPr txBox="1"/>
          <p:nvPr>
            <p:ph idx="6" type="subTitle"/>
          </p:nvPr>
        </p:nvSpPr>
        <p:spPr>
          <a:xfrm>
            <a:off x="2404800" y="3310849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</a:rPr>
              <a:t>Here you could describe the topic of the section</a:t>
            </a:r>
            <a:endParaRPr/>
          </a:p>
        </p:txBody>
      </p:sp>
      <p:sp>
        <p:nvSpPr>
          <p:cNvPr id="337" name="Google Shape;337;p34"/>
          <p:cNvSpPr txBox="1"/>
          <p:nvPr>
            <p:ph type="ctrTitle"/>
          </p:nvPr>
        </p:nvSpPr>
        <p:spPr>
          <a:xfrm>
            <a:off x="6052873" y="2105374"/>
            <a:ext cx="2135700" cy="946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TABLE OF CONTENTS</a:t>
            </a:r>
            <a:endParaRPr b="0"/>
          </a:p>
        </p:txBody>
      </p:sp>
      <p:sp>
        <p:nvSpPr>
          <p:cNvPr id="338" name="Google Shape;338;p34"/>
          <p:cNvSpPr txBox="1"/>
          <p:nvPr>
            <p:ph idx="7" type="title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01</a:t>
            </a:r>
            <a:endParaRPr b="0"/>
          </a:p>
        </p:txBody>
      </p:sp>
      <p:sp>
        <p:nvSpPr>
          <p:cNvPr id="339" name="Google Shape;339;p34"/>
          <p:cNvSpPr txBox="1"/>
          <p:nvPr>
            <p:ph idx="8" type="title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02</a:t>
            </a:r>
            <a:endParaRPr b="0"/>
          </a:p>
        </p:txBody>
      </p:sp>
      <p:sp>
        <p:nvSpPr>
          <p:cNvPr id="340" name="Google Shape;340;p34"/>
          <p:cNvSpPr txBox="1"/>
          <p:nvPr>
            <p:ph idx="9" type="title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03</a:t>
            </a:r>
            <a:endParaRPr b="0"/>
          </a:p>
        </p:txBody>
      </p:sp>
      <p:sp>
        <p:nvSpPr>
          <p:cNvPr id="341" name="Google Shape;341;p34"/>
          <p:cNvSpPr txBox="1"/>
          <p:nvPr>
            <p:ph idx="14" type="subTitle"/>
          </p:nvPr>
        </p:nvSpPr>
        <p:spPr>
          <a:xfrm>
            <a:off x="2404800" y="4080849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</a:rPr>
              <a:t>Here you could describe the topic of the section</a:t>
            </a:r>
            <a:endParaRPr/>
          </a:p>
        </p:txBody>
      </p:sp>
      <p:sp>
        <p:nvSpPr>
          <p:cNvPr id="342" name="Google Shape;342;p34"/>
          <p:cNvSpPr txBox="1"/>
          <p:nvPr>
            <p:ph idx="15" type="title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04</a:t>
            </a:r>
            <a:endParaRPr b="0"/>
          </a:p>
        </p:txBody>
      </p:sp>
      <p:sp>
        <p:nvSpPr>
          <p:cNvPr id="343" name="Google Shape;343;p34"/>
          <p:cNvSpPr txBox="1"/>
          <p:nvPr>
            <p:ph idx="13" type="subTitle"/>
          </p:nvPr>
        </p:nvSpPr>
        <p:spPr>
          <a:xfrm flipH="1">
            <a:off x="2406290" y="3580183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SOCIAL MEDIA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2" name="Shape 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" name="Google Shape;1673;p61"/>
          <p:cNvSpPr txBox="1"/>
          <p:nvPr>
            <p:ph idx="2" type="subTitle"/>
          </p:nvPr>
        </p:nvSpPr>
        <p:spPr>
          <a:xfrm>
            <a:off x="214397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ES"/>
              <a:t>Does anyone have any questions?</a:t>
            </a:r>
            <a:endParaRPr b="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br>
              <a:rPr b="0" lang="es-ES"/>
            </a:br>
            <a:r>
              <a:rPr lang="es-ES"/>
              <a:t>addyouremail@freepik.com </a:t>
            </a:r>
            <a:br>
              <a:rPr lang="es-ES"/>
            </a:br>
            <a:r>
              <a:rPr lang="es-ES"/>
              <a:t>+91  620 421 838 </a:t>
            </a:r>
            <a:br>
              <a:rPr lang="es-ES"/>
            </a:br>
            <a:r>
              <a:rPr lang="es-ES"/>
              <a:t>yourcompany.com</a:t>
            </a:r>
            <a:endParaRPr b="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br>
              <a:rPr lang="es-ES"/>
            </a:br>
            <a:endParaRPr/>
          </a:p>
        </p:txBody>
      </p:sp>
      <p:sp>
        <p:nvSpPr>
          <p:cNvPr id="1674" name="Google Shape;1674;p61"/>
          <p:cNvSpPr txBox="1"/>
          <p:nvPr>
            <p:ph idx="1" type="subTitle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THANKS!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8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" name="Google Shape;1679;p62"/>
          <p:cNvSpPr txBox="1"/>
          <p:nvPr>
            <p:ph type="ctrTitle"/>
          </p:nvPr>
        </p:nvSpPr>
        <p:spPr>
          <a:xfrm>
            <a:off x="5060968" y="1950940"/>
            <a:ext cx="3158100" cy="1241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CREDITS</a:t>
            </a:r>
            <a:endParaRPr/>
          </a:p>
        </p:txBody>
      </p:sp>
      <p:sp>
        <p:nvSpPr>
          <p:cNvPr id="1680" name="Google Shape;1680;p62"/>
          <p:cNvSpPr txBox="1"/>
          <p:nvPr/>
        </p:nvSpPr>
        <p:spPr>
          <a:xfrm>
            <a:off x="906900" y="1474475"/>
            <a:ext cx="3670500" cy="219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This is where you give credit to the ones who are part of this project.</a:t>
            </a:r>
            <a:endParaRPr sz="1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Did you like the resources on this template? Get them for free at our other websites.</a:t>
            </a:r>
            <a:endParaRPr sz="1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3429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228600" lvl="0" marL="3429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Presentation template by </a:t>
            </a:r>
            <a:r>
              <a:rPr lang="es-ES" sz="1000" u="sng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endParaRPr sz="1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2286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Icons by </a:t>
            </a:r>
            <a:r>
              <a:rPr lang="es-ES" sz="1000" u="sng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endParaRPr sz="1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2286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Infographics by </a:t>
            </a:r>
            <a:r>
              <a:rPr lang="es-ES" sz="1000" u="sng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2286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chemeClr val="lt1"/>
                </a:solidFill>
                <a:latin typeface="Quattrocento"/>
                <a:ea typeface="Quattrocento"/>
                <a:cs typeface="Quattrocento"/>
                <a:sym typeface="Quattrocento"/>
              </a:rPr>
              <a:t>Images created by </a:t>
            </a:r>
            <a:r>
              <a:rPr lang="es-ES" sz="1000" u="sng">
                <a:solidFill>
                  <a:schemeClr val="lt1"/>
                </a:solidFill>
                <a:latin typeface="Quattrocento"/>
                <a:ea typeface="Quattrocento"/>
                <a:cs typeface="Quattrocento"/>
                <a:sym typeface="Quattrocent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s-ES" sz="1000">
                <a:solidFill>
                  <a:schemeClr val="lt1"/>
                </a:solidFill>
                <a:latin typeface="Quattrocento"/>
                <a:ea typeface="Quattrocento"/>
                <a:cs typeface="Quattrocento"/>
                <a:sym typeface="Quattrocento"/>
              </a:rPr>
              <a:t> and </a:t>
            </a:r>
            <a:r>
              <a:rPr lang="es-ES" sz="1000" u="sng">
                <a:solidFill>
                  <a:schemeClr val="lt1"/>
                </a:solidFill>
                <a:latin typeface="Quattrocento"/>
                <a:ea typeface="Quattrocento"/>
                <a:cs typeface="Quattrocento"/>
                <a:sym typeface="Quattrocento"/>
              </a:rPr>
              <a:t>rawpixel</a:t>
            </a:r>
            <a:r>
              <a:rPr lang="es-ES" sz="1000">
                <a:solidFill>
                  <a:schemeClr val="lt1"/>
                </a:solidFill>
                <a:latin typeface="Quattrocento"/>
                <a:ea typeface="Quattrocento"/>
                <a:cs typeface="Quattrocento"/>
                <a:sym typeface="Quattrocento"/>
              </a:rPr>
              <a:t> </a:t>
            </a:r>
            <a:r>
              <a:rPr lang="es-ES" sz="1000">
                <a:solidFill>
                  <a:schemeClr val="lt1"/>
                </a:solidFill>
                <a:latin typeface="Quattrocento"/>
                <a:ea typeface="Quattrocento"/>
                <a:cs typeface="Quattrocento"/>
                <a:sym typeface="Quattrocento"/>
              </a:rPr>
              <a:t>-Freepik</a:t>
            </a:r>
            <a:endParaRPr sz="1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2286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Author introduction slide photo created by Freepik</a:t>
            </a:r>
            <a:endParaRPr sz="1000">
              <a:solidFill>
                <a:schemeClr val="lt1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-2286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Slab Light"/>
              <a:buChar char="◂"/>
            </a:pPr>
            <a:r>
              <a:rPr lang="es-ES" sz="1000">
                <a:solidFill>
                  <a:schemeClr val="lt1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Text &amp; Image slide photo created by Freepik.com</a:t>
            </a:r>
            <a:endParaRPr sz="1000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63"/>
          <p:cNvSpPr txBox="1"/>
          <p:nvPr>
            <p:ph idx="4294967295"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s-ES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6" name="Google Shape;1686;p63"/>
          <p:cNvSpPr txBox="1"/>
          <p:nvPr>
            <p:ph idx="4294967295" type="body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s-ES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s-ES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s-ES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-ES" sz="1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-ES" sz="1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7" name="Google Shape;1687;p63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s-ES" sz="900">
                <a:solidFill>
                  <a:srgbClr val="FFFFFF"/>
                </a:solidFill>
              </a:rPr>
              <a:t>read </a:t>
            </a:r>
            <a:r>
              <a:rPr lang="es-ES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s-ES" sz="1200">
                <a:solidFill>
                  <a:srgbClr val="FFFFFF"/>
                </a:solidFill>
              </a:rPr>
              <a:t> </a:t>
            </a:r>
            <a:r>
              <a:rPr lang="es-ES" sz="1000">
                <a:solidFill>
                  <a:srgbClr val="FFFFFF"/>
                </a:solidFill>
              </a:rPr>
              <a:t>and</a:t>
            </a:r>
            <a:r>
              <a:rPr lang="es-ES" sz="1200">
                <a:solidFill>
                  <a:srgbClr val="FFFFFF"/>
                </a:solidFill>
              </a:rPr>
              <a:t> </a:t>
            </a:r>
            <a:r>
              <a:rPr lang="es-ES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69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" name="Google Shape;1692;p64"/>
          <p:cNvSpPr txBox="1"/>
          <p:nvPr>
            <p:ph idx="4294967295"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3" name="Google Shape;1693;p64"/>
          <p:cNvSpPr txBox="1"/>
          <p:nvPr>
            <p:ph idx="4294967295" type="body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b="1" lang="es-ES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s-ES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-ES" sz="1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-ES" sz="10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0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4" name="Google Shape;1694;p64"/>
          <p:cNvSpPr txBox="1"/>
          <p:nvPr>
            <p:ph idx="4294967295" type="body"/>
          </p:nvPr>
        </p:nvSpPr>
        <p:spPr>
          <a:xfrm>
            <a:off x="1048350" y="4314290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s-ES" sz="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s-ES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s-ES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698" name="Shape 1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9" name="Google Shape;1699;p65"/>
          <p:cNvGrpSpPr/>
          <p:nvPr/>
        </p:nvGrpSpPr>
        <p:grpSpPr>
          <a:xfrm>
            <a:off x="3171142" y="3550967"/>
            <a:ext cx="2801720" cy="724880"/>
            <a:chOff x="2867439" y="4734623"/>
            <a:chExt cx="3735627" cy="966507"/>
          </a:xfrm>
        </p:grpSpPr>
        <p:grpSp>
          <p:nvGrpSpPr>
            <p:cNvPr id="1700" name="Google Shape;1700;p65"/>
            <p:cNvGrpSpPr/>
            <p:nvPr/>
          </p:nvGrpSpPr>
          <p:grpSpPr>
            <a:xfrm>
              <a:off x="4228166" y="4734623"/>
              <a:ext cx="1014179" cy="966507"/>
              <a:chOff x="2072503" y="3521476"/>
              <a:chExt cx="791400" cy="754200"/>
            </a:xfrm>
          </p:grpSpPr>
          <p:sp>
            <p:nvSpPr>
              <p:cNvPr id="1701" name="Google Shape;1701;p65"/>
              <p:cNvSpPr/>
              <p:nvPr/>
            </p:nvSpPr>
            <p:spPr>
              <a:xfrm>
                <a:off x="2072503" y="3521476"/>
                <a:ext cx="791400" cy="754200"/>
              </a:xfrm>
              <a:prstGeom prst="roundRect">
                <a:avLst>
                  <a:gd fmla="val 16667" name="adj"/>
                </a:avLst>
              </a:prstGeom>
              <a:solidFill>
                <a:srgbClr val="226F54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1702" name="Google Shape;1702;p65"/>
              <p:cNvSpPr txBox="1"/>
              <p:nvPr/>
            </p:nvSpPr>
            <p:spPr>
              <a:xfrm>
                <a:off x="207250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#226f54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1703" name="Google Shape;1703;p65"/>
            <p:cNvGrpSpPr/>
            <p:nvPr/>
          </p:nvGrpSpPr>
          <p:grpSpPr>
            <a:xfrm>
              <a:off x="2867439" y="4734623"/>
              <a:ext cx="1014179" cy="966507"/>
              <a:chOff x="3134343" y="3521476"/>
              <a:chExt cx="791400" cy="754200"/>
            </a:xfrm>
          </p:grpSpPr>
          <p:sp>
            <p:nvSpPr>
              <p:cNvPr id="1704" name="Google Shape;1704;p65"/>
              <p:cNvSpPr/>
              <p:nvPr/>
            </p:nvSpPr>
            <p:spPr>
              <a:xfrm>
                <a:off x="3134343" y="3521476"/>
                <a:ext cx="791400" cy="754200"/>
              </a:xfrm>
              <a:prstGeom prst="roundRect">
                <a:avLst>
                  <a:gd fmla="val 16667" name="adj"/>
                </a:avLst>
              </a:prstGeom>
              <a:solidFill>
                <a:srgbClr val="27B26D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65"/>
              <p:cNvSpPr txBox="1"/>
              <p:nvPr/>
            </p:nvSpPr>
            <p:spPr>
              <a:xfrm>
                <a:off x="313434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#27b26d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1706" name="Google Shape;1706;p65"/>
            <p:cNvGrpSpPr/>
            <p:nvPr/>
          </p:nvGrpSpPr>
          <p:grpSpPr>
            <a:xfrm>
              <a:off x="5588880" y="4734623"/>
              <a:ext cx="1014186" cy="966507"/>
              <a:chOff x="4196177" y="3521476"/>
              <a:chExt cx="791405" cy="754200"/>
            </a:xfrm>
          </p:grpSpPr>
          <p:sp>
            <p:nvSpPr>
              <p:cNvPr id="1707" name="Google Shape;1707;p65"/>
              <p:cNvSpPr/>
              <p:nvPr/>
            </p:nvSpPr>
            <p:spPr>
              <a:xfrm>
                <a:off x="4196177" y="3521476"/>
                <a:ext cx="791400" cy="754200"/>
              </a:xfrm>
              <a:prstGeom prst="roundRect">
                <a:avLst>
                  <a:gd fmla="val 16667" name="adj"/>
                </a:avLst>
              </a:pr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1708" name="Google Shape;1708;p65"/>
              <p:cNvSpPr txBox="1"/>
              <p:nvPr/>
            </p:nvSpPr>
            <p:spPr>
              <a:xfrm>
                <a:off x="419618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000">
                    <a:solidFill>
                      <a:srgbClr val="242637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#ffffff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</p:grpSp>
      <p:sp>
        <p:nvSpPr>
          <p:cNvPr id="1709" name="Google Shape;1709;p65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710" name="Google Shape;1710;p65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11" name="Google Shape;1711;p65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rgbClr val="FFFFFF"/>
                </a:solidFill>
              </a:rPr>
              <a:t>Squada One</a:t>
            </a:r>
            <a:br>
              <a:rPr b="1" lang="es-ES">
                <a:solidFill>
                  <a:srgbClr val="FFFFFF"/>
                </a:solidFill>
              </a:rPr>
            </a:br>
            <a:r>
              <a:rPr lang="es-ES">
                <a:solidFill>
                  <a:srgbClr val="FFFFFF"/>
                </a:solidFill>
              </a:rPr>
              <a:t>(</a:t>
            </a:r>
            <a:r>
              <a:rPr lang="es-ES">
                <a:solidFill>
                  <a:srgbClr val="FFFFFF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https://fonts.google.com/specimen/Squada+One</a:t>
            </a:r>
            <a:r>
              <a:rPr lang="es-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solidFill>
                  <a:srgbClr val="FFFFFF"/>
                </a:solidFill>
              </a:rPr>
              <a:t>Roboto Slab</a:t>
            </a:r>
            <a:br>
              <a:rPr b="1" lang="es-ES">
                <a:solidFill>
                  <a:srgbClr val="FFFFFF"/>
                </a:solidFill>
              </a:rPr>
            </a:br>
            <a:r>
              <a:rPr lang="es-ES">
                <a:solidFill>
                  <a:srgbClr val="FFFFFF"/>
                </a:solidFill>
              </a:rPr>
              <a:t>(</a:t>
            </a:r>
            <a:r>
              <a:rPr lang="es-ES">
                <a:solidFill>
                  <a:srgbClr val="FFFFFF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https://fonts.google.com/specimen/Roboto+Slab</a:t>
            </a:r>
            <a:r>
              <a:rPr lang="es-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715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p66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717" name="Google Shape;1717;p66"/>
          <p:cNvSpPr txBox="1"/>
          <p:nvPr>
            <p:ph idx="4294967295" type="body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resize these resources keeping the quality. To change the color just ungroup the resource and click </a:t>
            </a:r>
            <a:r>
              <a:rPr lang="es-ES">
                <a:solidFill>
                  <a:srgbClr val="FFFFFF"/>
                </a:solidFill>
              </a:rPr>
              <a:t>on </a:t>
            </a: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718" name="Google Shape;1718;p66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1719" name="Google Shape;1719;p66"/>
            <p:cNvSpPr/>
            <p:nvPr/>
          </p:nvSpPr>
          <p:spPr>
            <a:xfrm>
              <a:off x="3582075" y="5225575"/>
              <a:ext cx="86550" cy="74250"/>
            </a:xfrm>
            <a:custGeom>
              <a:rect b="b" l="l" r="r" t="t"/>
              <a:pathLst>
                <a:path extrusionOk="0" h="2970" w="3462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66"/>
            <p:cNvSpPr/>
            <p:nvPr/>
          </p:nvSpPr>
          <p:spPr>
            <a:xfrm>
              <a:off x="3577025" y="5145975"/>
              <a:ext cx="51750" cy="71500"/>
            </a:xfrm>
            <a:custGeom>
              <a:rect b="b" l="l" r="r" t="t"/>
              <a:pathLst>
                <a:path extrusionOk="0" h="2860" w="207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66"/>
            <p:cNvSpPr/>
            <p:nvPr/>
          </p:nvSpPr>
          <p:spPr>
            <a:xfrm>
              <a:off x="3659950" y="5165500"/>
              <a:ext cx="69800" cy="67525"/>
            </a:xfrm>
            <a:custGeom>
              <a:rect b="b" l="l" r="r" t="t"/>
              <a:pathLst>
                <a:path extrusionOk="0" h="2701" w="2792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66"/>
            <p:cNvSpPr/>
            <p:nvPr/>
          </p:nvSpPr>
          <p:spPr>
            <a:xfrm>
              <a:off x="3675650" y="5209125"/>
              <a:ext cx="72675" cy="50675"/>
            </a:xfrm>
            <a:custGeom>
              <a:rect b="b" l="l" r="r" t="t"/>
              <a:pathLst>
                <a:path extrusionOk="0" h="2027" w="2907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66"/>
            <p:cNvSpPr/>
            <p:nvPr/>
          </p:nvSpPr>
          <p:spPr>
            <a:xfrm>
              <a:off x="3533375" y="5292425"/>
              <a:ext cx="69625" cy="67600"/>
            </a:xfrm>
            <a:custGeom>
              <a:rect b="b" l="l" r="r" t="t"/>
              <a:pathLst>
                <a:path extrusionOk="0" h="2704" w="2785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66"/>
            <p:cNvSpPr/>
            <p:nvPr/>
          </p:nvSpPr>
          <p:spPr>
            <a:xfrm>
              <a:off x="3577025" y="5307750"/>
              <a:ext cx="51575" cy="71450"/>
            </a:xfrm>
            <a:custGeom>
              <a:rect b="b" l="l" r="r" t="t"/>
              <a:pathLst>
                <a:path extrusionOk="0" h="2858" w="2063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66"/>
            <p:cNvSpPr/>
            <p:nvPr/>
          </p:nvSpPr>
          <p:spPr>
            <a:xfrm>
              <a:off x="3634350" y="5307850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66"/>
            <p:cNvSpPr/>
            <p:nvPr/>
          </p:nvSpPr>
          <p:spPr>
            <a:xfrm>
              <a:off x="3660150" y="5292325"/>
              <a:ext cx="69600" cy="67700"/>
            </a:xfrm>
            <a:custGeom>
              <a:rect b="b" l="l" r="r" t="t"/>
              <a:pathLst>
                <a:path extrusionOk="0" h="2708" w="2784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66"/>
            <p:cNvSpPr/>
            <p:nvPr/>
          </p:nvSpPr>
          <p:spPr>
            <a:xfrm>
              <a:off x="3675475" y="5265725"/>
              <a:ext cx="72675" cy="50550"/>
            </a:xfrm>
            <a:custGeom>
              <a:rect b="b" l="l" r="r" t="t"/>
              <a:pathLst>
                <a:path extrusionOk="0" h="2022" w="2907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66"/>
            <p:cNvSpPr/>
            <p:nvPr/>
          </p:nvSpPr>
          <p:spPr>
            <a:xfrm>
              <a:off x="3533375" y="5165600"/>
              <a:ext cx="68900" cy="67525"/>
            </a:xfrm>
            <a:custGeom>
              <a:rect b="b" l="l" r="r" t="t"/>
              <a:pathLst>
                <a:path extrusionOk="0" h="2701" w="2756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66"/>
            <p:cNvSpPr/>
            <p:nvPr/>
          </p:nvSpPr>
          <p:spPr>
            <a:xfrm>
              <a:off x="3634350" y="5146325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66"/>
            <p:cNvSpPr/>
            <p:nvPr/>
          </p:nvSpPr>
          <p:spPr>
            <a:xfrm>
              <a:off x="3514800" y="5265725"/>
              <a:ext cx="72525" cy="50600"/>
            </a:xfrm>
            <a:custGeom>
              <a:rect b="b" l="l" r="r" t="t"/>
              <a:pathLst>
                <a:path extrusionOk="0" h="2024" w="2901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66"/>
            <p:cNvSpPr/>
            <p:nvPr/>
          </p:nvSpPr>
          <p:spPr>
            <a:xfrm>
              <a:off x="3514800" y="5209175"/>
              <a:ext cx="72700" cy="50625"/>
            </a:xfrm>
            <a:custGeom>
              <a:rect b="b" l="l" r="r" t="t"/>
              <a:pathLst>
                <a:path extrusionOk="0" h="2025" w="2908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2" name="Google Shape;1732;p66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1733" name="Google Shape;1733;p66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66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5" name="Google Shape;1735;p66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1736" name="Google Shape;1736;p66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66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66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66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0" name="Google Shape;1740;p66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1741" name="Google Shape;1741;p66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66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3" name="Google Shape;1743;p66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1744" name="Google Shape;1744;p66"/>
            <p:cNvSpPr/>
            <p:nvPr/>
          </p:nvSpPr>
          <p:spPr>
            <a:xfrm>
              <a:off x="4729200" y="1468375"/>
              <a:ext cx="24175" cy="19675"/>
            </a:xfrm>
            <a:custGeom>
              <a:rect b="b" l="l" r="r" t="t"/>
              <a:pathLst>
                <a:path extrusionOk="0" h="787" w="967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66"/>
            <p:cNvSpPr/>
            <p:nvPr/>
          </p:nvSpPr>
          <p:spPr>
            <a:xfrm>
              <a:off x="4721625" y="1440775"/>
              <a:ext cx="14450" cy="27975"/>
            </a:xfrm>
            <a:custGeom>
              <a:rect b="b" l="l" r="r" t="t"/>
              <a:pathLst>
                <a:path extrusionOk="0" h="1119" w="578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66"/>
            <p:cNvSpPr/>
            <p:nvPr/>
          </p:nvSpPr>
          <p:spPr>
            <a:xfrm>
              <a:off x="4728825" y="1420750"/>
              <a:ext cx="67650" cy="43325"/>
            </a:xfrm>
            <a:custGeom>
              <a:rect b="b" l="l" r="r" t="t"/>
              <a:pathLst>
                <a:path extrusionOk="0" h="1733" w="2706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7" name="Google Shape;1747;p66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1748" name="Google Shape;1748;p66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66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66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1" name="Google Shape;1751;p66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1752" name="Google Shape;1752;p66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66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4" name="Google Shape;1754;p66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1755" name="Google Shape;1755;p66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66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66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66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9" name="Google Shape;1759;p66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1760" name="Google Shape;1760;p66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66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66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66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4" name="Google Shape;1764;p66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1765" name="Google Shape;1765;p66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66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66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66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66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0" name="Google Shape;1770;p66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1771" name="Google Shape;1771;p66"/>
            <p:cNvSpPr/>
            <p:nvPr/>
          </p:nvSpPr>
          <p:spPr>
            <a:xfrm>
              <a:off x="2639050" y="5248050"/>
              <a:ext cx="35350" cy="17525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66"/>
            <p:cNvSpPr/>
            <p:nvPr/>
          </p:nvSpPr>
          <p:spPr>
            <a:xfrm>
              <a:off x="2648425" y="5221550"/>
              <a:ext cx="34275" cy="25975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66"/>
            <p:cNvSpPr/>
            <p:nvPr/>
          </p:nvSpPr>
          <p:spPr>
            <a:xfrm>
              <a:off x="2665725" y="5200075"/>
              <a:ext cx="30150" cy="31950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66"/>
            <p:cNvSpPr/>
            <p:nvPr/>
          </p:nvSpPr>
          <p:spPr>
            <a:xfrm>
              <a:off x="2689175" y="5185475"/>
              <a:ext cx="23275" cy="35000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66"/>
            <p:cNvSpPr/>
            <p:nvPr/>
          </p:nvSpPr>
          <p:spPr>
            <a:xfrm>
              <a:off x="2716750" y="5179000"/>
              <a:ext cx="14275" cy="35000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66"/>
            <p:cNvSpPr/>
            <p:nvPr/>
          </p:nvSpPr>
          <p:spPr>
            <a:xfrm>
              <a:off x="2742550" y="5179175"/>
              <a:ext cx="15150" cy="35350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66"/>
            <p:cNvSpPr/>
            <p:nvPr/>
          </p:nvSpPr>
          <p:spPr>
            <a:xfrm>
              <a:off x="2761100" y="5186550"/>
              <a:ext cx="24025" cy="35025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66"/>
            <p:cNvSpPr/>
            <p:nvPr/>
          </p:nvSpPr>
          <p:spPr>
            <a:xfrm>
              <a:off x="2777350" y="5201900"/>
              <a:ext cx="30675" cy="31575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66"/>
            <p:cNvSpPr/>
            <p:nvPr/>
          </p:nvSpPr>
          <p:spPr>
            <a:xfrm>
              <a:off x="2797525" y="5250925"/>
              <a:ext cx="35550" cy="16625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66"/>
            <p:cNvSpPr/>
            <p:nvPr/>
          </p:nvSpPr>
          <p:spPr>
            <a:xfrm>
              <a:off x="2799150" y="5278875"/>
              <a:ext cx="35000" cy="12825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66"/>
            <p:cNvSpPr/>
            <p:nvPr/>
          </p:nvSpPr>
          <p:spPr>
            <a:xfrm>
              <a:off x="2793575" y="5297825"/>
              <a:ext cx="35350" cy="21825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66"/>
            <p:cNvSpPr/>
            <p:nvPr/>
          </p:nvSpPr>
          <p:spPr>
            <a:xfrm>
              <a:off x="2782925" y="5314775"/>
              <a:ext cx="32475" cy="29225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66"/>
            <p:cNvSpPr/>
            <p:nvPr/>
          </p:nvSpPr>
          <p:spPr>
            <a:xfrm>
              <a:off x="2767975" y="5328275"/>
              <a:ext cx="26875" cy="33925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66"/>
            <p:cNvSpPr/>
            <p:nvPr/>
          </p:nvSpPr>
          <p:spPr>
            <a:xfrm>
              <a:off x="2750125" y="5337300"/>
              <a:ext cx="18950" cy="3555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66"/>
            <p:cNvSpPr/>
            <p:nvPr/>
          </p:nvSpPr>
          <p:spPr>
            <a:xfrm>
              <a:off x="2728475" y="5340900"/>
              <a:ext cx="11750" cy="34375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66"/>
            <p:cNvSpPr/>
            <p:nvPr/>
          </p:nvSpPr>
          <p:spPr>
            <a:xfrm>
              <a:off x="2699800" y="5336750"/>
              <a:ext cx="19875" cy="35375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66"/>
            <p:cNvSpPr/>
            <p:nvPr/>
          </p:nvSpPr>
          <p:spPr>
            <a:xfrm>
              <a:off x="2674375" y="5327200"/>
              <a:ext cx="27800" cy="3357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66"/>
            <p:cNvSpPr/>
            <p:nvPr/>
          </p:nvSpPr>
          <p:spPr>
            <a:xfrm>
              <a:off x="2654550" y="5313150"/>
              <a:ext cx="33025" cy="28675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66"/>
            <p:cNvSpPr/>
            <p:nvPr/>
          </p:nvSpPr>
          <p:spPr>
            <a:xfrm>
              <a:off x="2641750" y="5296000"/>
              <a:ext cx="35350" cy="21125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66"/>
            <p:cNvSpPr/>
            <p:nvPr/>
          </p:nvSpPr>
          <p:spPr>
            <a:xfrm>
              <a:off x="2637425" y="5277075"/>
              <a:ext cx="34650" cy="11750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66"/>
            <p:cNvSpPr/>
            <p:nvPr/>
          </p:nvSpPr>
          <p:spPr>
            <a:xfrm>
              <a:off x="2789950" y="5224075"/>
              <a:ext cx="34475" cy="25075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66"/>
            <p:cNvSpPr/>
            <p:nvPr/>
          </p:nvSpPr>
          <p:spPr>
            <a:xfrm>
              <a:off x="2719450" y="5260675"/>
              <a:ext cx="32675" cy="32650"/>
            </a:xfrm>
            <a:custGeom>
              <a:rect b="b" l="l" r="r" t="t"/>
              <a:pathLst>
                <a:path extrusionOk="0" h="1306" w="1307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3" name="Google Shape;1793;p66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1794" name="Google Shape;1794;p66"/>
            <p:cNvSpPr/>
            <p:nvPr/>
          </p:nvSpPr>
          <p:spPr>
            <a:xfrm>
              <a:off x="3329625" y="5373550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66"/>
            <p:cNvSpPr/>
            <p:nvPr/>
          </p:nvSpPr>
          <p:spPr>
            <a:xfrm>
              <a:off x="3319350" y="5373175"/>
              <a:ext cx="2375" cy="1125"/>
            </a:xfrm>
            <a:custGeom>
              <a:rect b="b" l="l" r="r" t="t"/>
              <a:pathLst>
                <a:path extrusionOk="0" h="45" w="95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66"/>
            <p:cNvSpPr/>
            <p:nvPr/>
          </p:nvSpPr>
          <p:spPr>
            <a:xfrm>
              <a:off x="3339900" y="5372650"/>
              <a:ext cx="2375" cy="1275"/>
            </a:xfrm>
            <a:custGeom>
              <a:rect b="b" l="l" r="r" t="t"/>
              <a:pathLst>
                <a:path extrusionOk="0" h="51" w="95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66"/>
            <p:cNvSpPr/>
            <p:nvPr/>
          </p:nvSpPr>
          <p:spPr>
            <a:xfrm>
              <a:off x="3309075" y="5371675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66"/>
            <p:cNvSpPr/>
            <p:nvPr/>
          </p:nvSpPr>
          <p:spPr>
            <a:xfrm>
              <a:off x="3349825" y="5370650"/>
              <a:ext cx="2725" cy="1475"/>
            </a:xfrm>
            <a:custGeom>
              <a:rect b="b" l="l" r="r" t="t"/>
              <a:pathLst>
                <a:path extrusionOk="0" h="59" w="109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66"/>
            <p:cNvSpPr/>
            <p:nvPr/>
          </p:nvSpPr>
          <p:spPr>
            <a:xfrm>
              <a:off x="3298975" y="5369150"/>
              <a:ext cx="2550" cy="1350"/>
            </a:xfrm>
            <a:custGeom>
              <a:rect b="b" l="l" r="r" t="t"/>
              <a:pathLst>
                <a:path extrusionOk="0" h="54" w="102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66"/>
            <p:cNvSpPr/>
            <p:nvPr/>
          </p:nvSpPr>
          <p:spPr>
            <a:xfrm>
              <a:off x="3359925" y="5367700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66"/>
            <p:cNvSpPr/>
            <p:nvPr/>
          </p:nvSpPr>
          <p:spPr>
            <a:xfrm>
              <a:off x="3289425" y="5365525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66"/>
            <p:cNvSpPr/>
            <p:nvPr/>
          </p:nvSpPr>
          <p:spPr>
            <a:xfrm>
              <a:off x="3369475" y="5363700"/>
              <a:ext cx="2375" cy="1575"/>
            </a:xfrm>
            <a:custGeom>
              <a:rect b="b" l="l" r="r" t="t"/>
              <a:pathLst>
                <a:path extrusionOk="0" h="63" w="95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66"/>
            <p:cNvSpPr/>
            <p:nvPr/>
          </p:nvSpPr>
          <p:spPr>
            <a:xfrm>
              <a:off x="3280225" y="5360975"/>
              <a:ext cx="2375" cy="1775"/>
            </a:xfrm>
            <a:custGeom>
              <a:rect b="b" l="l" r="r" t="t"/>
              <a:pathLst>
                <a:path extrusionOk="0" h="71" w="95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66"/>
            <p:cNvSpPr/>
            <p:nvPr/>
          </p:nvSpPr>
          <p:spPr>
            <a:xfrm>
              <a:off x="3378500" y="5358675"/>
              <a:ext cx="2600" cy="1725"/>
            </a:xfrm>
            <a:custGeom>
              <a:rect b="b" l="l" r="r" t="t"/>
              <a:pathLst>
                <a:path extrusionOk="0" h="69" w="104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66"/>
            <p:cNvSpPr/>
            <p:nvPr/>
          </p:nvSpPr>
          <p:spPr>
            <a:xfrm>
              <a:off x="3271325" y="5355250"/>
              <a:ext cx="2425" cy="1900"/>
            </a:xfrm>
            <a:custGeom>
              <a:rect b="b" l="l" r="r" t="t"/>
              <a:pathLst>
                <a:path extrusionOk="0" h="76" w="97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66"/>
            <p:cNvSpPr/>
            <p:nvPr/>
          </p:nvSpPr>
          <p:spPr>
            <a:xfrm>
              <a:off x="3386975" y="5352700"/>
              <a:ext cx="2300" cy="1925"/>
            </a:xfrm>
            <a:custGeom>
              <a:rect b="b" l="l" r="r" t="t"/>
              <a:pathLst>
                <a:path extrusionOk="0" h="77" w="92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66"/>
            <p:cNvSpPr/>
            <p:nvPr/>
          </p:nvSpPr>
          <p:spPr>
            <a:xfrm>
              <a:off x="3263625" y="5348875"/>
              <a:ext cx="2025" cy="1975"/>
            </a:xfrm>
            <a:custGeom>
              <a:rect b="b" l="l" r="r" t="t"/>
              <a:pathLst>
                <a:path extrusionOk="0" h="79" w="81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66"/>
            <p:cNvSpPr/>
            <p:nvPr/>
          </p:nvSpPr>
          <p:spPr>
            <a:xfrm>
              <a:off x="3394900" y="5345950"/>
              <a:ext cx="2225" cy="2025"/>
            </a:xfrm>
            <a:custGeom>
              <a:rect b="b" l="l" r="r" t="t"/>
              <a:pathLst>
                <a:path extrusionOk="0" h="81" w="89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66"/>
            <p:cNvSpPr/>
            <p:nvPr/>
          </p:nvSpPr>
          <p:spPr>
            <a:xfrm>
              <a:off x="3256250" y="534150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66"/>
            <p:cNvSpPr/>
            <p:nvPr/>
          </p:nvSpPr>
          <p:spPr>
            <a:xfrm>
              <a:off x="3401925" y="5338375"/>
              <a:ext cx="2275" cy="2025"/>
            </a:xfrm>
            <a:custGeom>
              <a:rect b="b" l="l" r="r" t="t"/>
              <a:pathLst>
                <a:path extrusionOk="0" h="81" w="91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66"/>
            <p:cNvSpPr/>
            <p:nvPr/>
          </p:nvSpPr>
          <p:spPr>
            <a:xfrm>
              <a:off x="3249575" y="533355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66"/>
            <p:cNvSpPr/>
            <p:nvPr/>
          </p:nvSpPr>
          <p:spPr>
            <a:xfrm>
              <a:off x="3408250" y="5330025"/>
              <a:ext cx="1825" cy="2075"/>
            </a:xfrm>
            <a:custGeom>
              <a:rect b="b" l="l" r="r" t="t"/>
              <a:pathLst>
                <a:path extrusionOk="0" h="83" w="73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66"/>
            <p:cNvSpPr/>
            <p:nvPr/>
          </p:nvSpPr>
          <p:spPr>
            <a:xfrm>
              <a:off x="3244150" y="5324975"/>
              <a:ext cx="1850" cy="2075"/>
            </a:xfrm>
            <a:custGeom>
              <a:rect b="b" l="l" r="r" t="t"/>
              <a:pathLst>
                <a:path extrusionOk="0" h="83" w="74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66"/>
            <p:cNvSpPr/>
            <p:nvPr/>
          </p:nvSpPr>
          <p:spPr>
            <a:xfrm>
              <a:off x="3413475" y="5321175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66"/>
            <p:cNvSpPr/>
            <p:nvPr/>
          </p:nvSpPr>
          <p:spPr>
            <a:xfrm>
              <a:off x="3239475" y="5315775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66"/>
            <p:cNvSpPr/>
            <p:nvPr/>
          </p:nvSpPr>
          <p:spPr>
            <a:xfrm>
              <a:off x="3417975" y="5311850"/>
              <a:ext cx="1775" cy="2225"/>
            </a:xfrm>
            <a:custGeom>
              <a:rect b="b" l="l" r="r" t="t"/>
              <a:pathLst>
                <a:path extrusionOk="0" h="89" w="71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66"/>
            <p:cNvSpPr/>
            <p:nvPr/>
          </p:nvSpPr>
          <p:spPr>
            <a:xfrm>
              <a:off x="3235700" y="5306100"/>
              <a:ext cx="1625" cy="2200"/>
            </a:xfrm>
            <a:custGeom>
              <a:rect b="b" l="l" r="r" t="t"/>
              <a:pathLst>
                <a:path extrusionOk="0" h="88" w="65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66"/>
            <p:cNvSpPr/>
            <p:nvPr/>
          </p:nvSpPr>
          <p:spPr>
            <a:xfrm>
              <a:off x="3421225" y="5301975"/>
              <a:ext cx="1750" cy="2175"/>
            </a:xfrm>
            <a:custGeom>
              <a:rect b="b" l="l" r="r" t="t"/>
              <a:pathLst>
                <a:path extrusionOk="0" h="87" w="7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66"/>
            <p:cNvSpPr/>
            <p:nvPr/>
          </p:nvSpPr>
          <p:spPr>
            <a:xfrm>
              <a:off x="3233175" y="5296150"/>
              <a:ext cx="1450" cy="2225"/>
            </a:xfrm>
            <a:custGeom>
              <a:rect b="b" l="l" r="r" t="t"/>
              <a:pathLst>
                <a:path extrusionOk="0" h="89" w="58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66"/>
            <p:cNvSpPr/>
            <p:nvPr/>
          </p:nvSpPr>
          <p:spPr>
            <a:xfrm>
              <a:off x="3423750" y="5291950"/>
              <a:ext cx="1300" cy="2275"/>
            </a:xfrm>
            <a:custGeom>
              <a:rect b="b" l="l" r="r" t="t"/>
              <a:pathLst>
                <a:path extrusionOk="0" h="91" w="52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66"/>
            <p:cNvSpPr/>
            <p:nvPr/>
          </p:nvSpPr>
          <p:spPr>
            <a:xfrm>
              <a:off x="3231725" y="5285925"/>
              <a:ext cx="1275" cy="2350"/>
            </a:xfrm>
            <a:custGeom>
              <a:rect b="b" l="l" r="r" t="t"/>
              <a:pathLst>
                <a:path extrusionOk="0" h="94" w="51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66"/>
            <p:cNvSpPr/>
            <p:nvPr/>
          </p:nvSpPr>
          <p:spPr>
            <a:xfrm>
              <a:off x="3424825" y="5281575"/>
              <a:ext cx="1125" cy="2375"/>
            </a:xfrm>
            <a:custGeom>
              <a:rect b="b" l="l" r="r" t="t"/>
              <a:pathLst>
                <a:path extrusionOk="0" h="95" w="45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66"/>
            <p:cNvSpPr/>
            <p:nvPr/>
          </p:nvSpPr>
          <p:spPr>
            <a:xfrm>
              <a:off x="3231350" y="5275450"/>
              <a:ext cx="1125" cy="2550"/>
            </a:xfrm>
            <a:custGeom>
              <a:rect b="b" l="l" r="r" t="t"/>
              <a:pathLst>
                <a:path extrusionOk="0" h="102" w="45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66"/>
            <p:cNvSpPr/>
            <p:nvPr/>
          </p:nvSpPr>
          <p:spPr>
            <a:xfrm>
              <a:off x="3424825" y="5271300"/>
              <a:ext cx="1300" cy="2375"/>
            </a:xfrm>
            <a:custGeom>
              <a:rect b="b" l="l" r="r" t="t"/>
              <a:pathLst>
                <a:path extrusionOk="0" h="95" w="52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66"/>
            <p:cNvSpPr/>
            <p:nvPr/>
          </p:nvSpPr>
          <p:spPr>
            <a:xfrm>
              <a:off x="3231900" y="5265250"/>
              <a:ext cx="1300" cy="2300"/>
            </a:xfrm>
            <a:custGeom>
              <a:rect b="b" l="l" r="r" t="t"/>
              <a:pathLst>
                <a:path extrusionOk="0" h="92" w="52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66"/>
            <p:cNvSpPr/>
            <p:nvPr/>
          </p:nvSpPr>
          <p:spPr>
            <a:xfrm>
              <a:off x="3423750" y="5261025"/>
              <a:ext cx="1475" cy="2375"/>
            </a:xfrm>
            <a:custGeom>
              <a:rect b="b" l="l" r="r" t="t"/>
              <a:pathLst>
                <a:path extrusionOk="0" h="95" w="59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66"/>
            <p:cNvSpPr/>
            <p:nvPr/>
          </p:nvSpPr>
          <p:spPr>
            <a:xfrm>
              <a:off x="3233350" y="5255025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66"/>
            <p:cNvSpPr/>
            <p:nvPr/>
          </p:nvSpPr>
          <p:spPr>
            <a:xfrm>
              <a:off x="3421600" y="5251050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66"/>
            <p:cNvSpPr/>
            <p:nvPr/>
          </p:nvSpPr>
          <p:spPr>
            <a:xfrm>
              <a:off x="3236050" y="5245100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66"/>
            <p:cNvSpPr/>
            <p:nvPr/>
          </p:nvSpPr>
          <p:spPr>
            <a:xfrm>
              <a:off x="3418350" y="5241200"/>
              <a:ext cx="1650" cy="2175"/>
            </a:xfrm>
            <a:custGeom>
              <a:rect b="b" l="l" r="r" t="t"/>
              <a:pathLst>
                <a:path extrusionOk="0" h="87" w="66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66"/>
            <p:cNvSpPr/>
            <p:nvPr/>
          </p:nvSpPr>
          <p:spPr>
            <a:xfrm>
              <a:off x="3239825" y="5235525"/>
              <a:ext cx="1850" cy="2225"/>
            </a:xfrm>
            <a:custGeom>
              <a:rect b="b" l="l" r="r" t="t"/>
              <a:pathLst>
                <a:path extrusionOk="0" h="89" w="74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66"/>
            <p:cNvSpPr/>
            <p:nvPr/>
          </p:nvSpPr>
          <p:spPr>
            <a:xfrm>
              <a:off x="3414025" y="5231825"/>
              <a:ext cx="1825" cy="2175"/>
            </a:xfrm>
            <a:custGeom>
              <a:rect b="b" l="l" r="r" t="t"/>
              <a:pathLst>
                <a:path extrusionOk="0" h="87" w="73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66"/>
            <p:cNvSpPr/>
            <p:nvPr/>
          </p:nvSpPr>
          <p:spPr>
            <a:xfrm>
              <a:off x="3244525" y="5226475"/>
              <a:ext cx="2000" cy="2125"/>
            </a:xfrm>
            <a:custGeom>
              <a:rect b="b" l="l" r="r" t="t"/>
              <a:pathLst>
                <a:path extrusionOk="0" h="85" w="8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66"/>
            <p:cNvSpPr/>
            <p:nvPr/>
          </p:nvSpPr>
          <p:spPr>
            <a:xfrm>
              <a:off x="3408525" y="5222950"/>
              <a:ext cx="2100" cy="2225"/>
            </a:xfrm>
            <a:custGeom>
              <a:rect b="b" l="l" r="r" t="t"/>
              <a:pathLst>
                <a:path extrusionOk="0" h="89" w="84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66"/>
            <p:cNvSpPr/>
            <p:nvPr/>
          </p:nvSpPr>
          <p:spPr>
            <a:xfrm>
              <a:off x="3250300" y="5218000"/>
              <a:ext cx="2000" cy="2025"/>
            </a:xfrm>
            <a:custGeom>
              <a:rect b="b" l="l" r="r" t="t"/>
              <a:pathLst>
                <a:path extrusionOk="0" h="81" w="8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66"/>
            <p:cNvSpPr/>
            <p:nvPr/>
          </p:nvSpPr>
          <p:spPr>
            <a:xfrm>
              <a:off x="3402650" y="5214600"/>
              <a:ext cx="2025" cy="2100"/>
            </a:xfrm>
            <a:custGeom>
              <a:rect b="b" l="l" r="r" t="t"/>
              <a:pathLst>
                <a:path extrusionOk="0" h="84" w="81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66"/>
            <p:cNvSpPr/>
            <p:nvPr/>
          </p:nvSpPr>
          <p:spPr>
            <a:xfrm>
              <a:off x="3256775" y="5210000"/>
              <a:ext cx="2425" cy="2000"/>
            </a:xfrm>
            <a:custGeom>
              <a:rect b="b" l="l" r="r" t="t"/>
              <a:pathLst>
                <a:path extrusionOk="0" h="80" w="97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66"/>
            <p:cNvSpPr/>
            <p:nvPr/>
          </p:nvSpPr>
          <p:spPr>
            <a:xfrm>
              <a:off x="3395625" y="5207175"/>
              <a:ext cx="2000" cy="1950"/>
            </a:xfrm>
            <a:custGeom>
              <a:rect b="b" l="l" r="r" t="t"/>
              <a:pathLst>
                <a:path extrusionOk="0" h="78" w="8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66"/>
            <p:cNvSpPr/>
            <p:nvPr/>
          </p:nvSpPr>
          <p:spPr>
            <a:xfrm>
              <a:off x="3264175" y="5202875"/>
              <a:ext cx="2425" cy="1925"/>
            </a:xfrm>
            <a:custGeom>
              <a:rect b="b" l="l" r="r" t="t"/>
              <a:pathLst>
                <a:path extrusionOk="0" h="77" w="97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66"/>
            <p:cNvSpPr/>
            <p:nvPr/>
          </p:nvSpPr>
          <p:spPr>
            <a:xfrm>
              <a:off x="3387875" y="5200500"/>
              <a:ext cx="2175" cy="1775"/>
            </a:xfrm>
            <a:custGeom>
              <a:rect b="b" l="l" r="r" t="t"/>
              <a:pathLst>
                <a:path extrusionOk="0" h="71" w="87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66"/>
            <p:cNvSpPr/>
            <p:nvPr/>
          </p:nvSpPr>
          <p:spPr>
            <a:xfrm>
              <a:off x="3272300" y="5196625"/>
              <a:ext cx="2350" cy="1850"/>
            </a:xfrm>
            <a:custGeom>
              <a:rect b="b" l="l" r="r" t="t"/>
              <a:pathLst>
                <a:path extrusionOk="0" h="74" w="94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66"/>
            <p:cNvSpPr/>
            <p:nvPr/>
          </p:nvSpPr>
          <p:spPr>
            <a:xfrm>
              <a:off x="3379175" y="5194525"/>
              <a:ext cx="2600" cy="1625"/>
            </a:xfrm>
            <a:custGeom>
              <a:rect b="b" l="l" r="r" t="t"/>
              <a:pathLst>
                <a:path extrusionOk="0" h="65" w="104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66"/>
            <p:cNvSpPr/>
            <p:nvPr/>
          </p:nvSpPr>
          <p:spPr>
            <a:xfrm>
              <a:off x="3281125" y="5191300"/>
              <a:ext cx="2200" cy="1775"/>
            </a:xfrm>
            <a:custGeom>
              <a:rect b="b" l="l" r="r" t="t"/>
              <a:pathLst>
                <a:path extrusionOk="0" h="71" w="88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66"/>
            <p:cNvSpPr/>
            <p:nvPr/>
          </p:nvSpPr>
          <p:spPr>
            <a:xfrm>
              <a:off x="3370375" y="5189450"/>
              <a:ext cx="2375" cy="1650"/>
            </a:xfrm>
            <a:custGeom>
              <a:rect b="b" l="l" r="r" t="t"/>
              <a:pathLst>
                <a:path extrusionOk="0" h="66" w="95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66"/>
            <p:cNvSpPr/>
            <p:nvPr/>
          </p:nvSpPr>
          <p:spPr>
            <a:xfrm>
              <a:off x="3290325" y="5186850"/>
              <a:ext cx="2375" cy="1725"/>
            </a:xfrm>
            <a:custGeom>
              <a:rect b="b" l="l" r="r" t="t"/>
              <a:pathLst>
                <a:path extrusionOk="0" h="69" w="95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66"/>
            <p:cNvSpPr/>
            <p:nvPr/>
          </p:nvSpPr>
          <p:spPr>
            <a:xfrm>
              <a:off x="3360825" y="5185400"/>
              <a:ext cx="2725" cy="1550"/>
            </a:xfrm>
            <a:custGeom>
              <a:rect b="b" l="l" r="r" t="t"/>
              <a:pathLst>
                <a:path extrusionOk="0" h="62" w="109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66"/>
            <p:cNvSpPr/>
            <p:nvPr/>
          </p:nvSpPr>
          <p:spPr>
            <a:xfrm>
              <a:off x="3300050" y="5183500"/>
              <a:ext cx="2375" cy="1475"/>
            </a:xfrm>
            <a:custGeom>
              <a:rect b="b" l="l" r="r" t="t"/>
              <a:pathLst>
                <a:path extrusionOk="0" h="59" w="95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66"/>
            <p:cNvSpPr/>
            <p:nvPr/>
          </p:nvSpPr>
          <p:spPr>
            <a:xfrm>
              <a:off x="3351075" y="5182425"/>
              <a:ext cx="2375" cy="1450"/>
            </a:xfrm>
            <a:custGeom>
              <a:rect b="b" l="l" r="r" t="t"/>
              <a:pathLst>
                <a:path extrusionOk="0" h="58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66"/>
            <p:cNvSpPr/>
            <p:nvPr/>
          </p:nvSpPr>
          <p:spPr>
            <a:xfrm>
              <a:off x="3310150" y="5181150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66"/>
            <p:cNvSpPr/>
            <p:nvPr/>
          </p:nvSpPr>
          <p:spPr>
            <a:xfrm>
              <a:off x="3341000" y="5180575"/>
              <a:ext cx="2550" cy="1325"/>
            </a:xfrm>
            <a:custGeom>
              <a:rect b="b" l="l" r="r" t="t"/>
              <a:pathLst>
                <a:path extrusionOk="0" h="53" w="102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66"/>
            <p:cNvSpPr/>
            <p:nvPr/>
          </p:nvSpPr>
          <p:spPr>
            <a:xfrm>
              <a:off x="3320250" y="5180075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66"/>
            <p:cNvSpPr/>
            <p:nvPr/>
          </p:nvSpPr>
          <p:spPr>
            <a:xfrm>
              <a:off x="3330525" y="5179700"/>
              <a:ext cx="2375" cy="1300"/>
            </a:xfrm>
            <a:custGeom>
              <a:rect b="b" l="l" r="r" t="t"/>
              <a:pathLst>
                <a:path extrusionOk="0" h="52" w="95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3" name="Google Shape;1853;p66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1854" name="Google Shape;1854;p66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66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66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66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66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66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66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66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66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66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66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66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6" name="Google Shape;1866;p66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1867" name="Google Shape;1867;p66"/>
            <p:cNvSpPr/>
            <p:nvPr/>
          </p:nvSpPr>
          <p:spPr>
            <a:xfrm>
              <a:off x="2712955" y="2802319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66"/>
            <p:cNvSpPr/>
            <p:nvPr/>
          </p:nvSpPr>
          <p:spPr>
            <a:xfrm>
              <a:off x="2854917" y="2814237"/>
              <a:ext cx="133278" cy="108667"/>
            </a:xfrm>
            <a:custGeom>
              <a:rect b="b" l="l" r="r" t="t"/>
              <a:pathLst>
                <a:path extrusionOk="0" h="6738" w="8264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66"/>
            <p:cNvSpPr/>
            <p:nvPr/>
          </p:nvSpPr>
          <p:spPr>
            <a:xfrm>
              <a:off x="2961901" y="3048363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66"/>
            <p:cNvSpPr/>
            <p:nvPr/>
          </p:nvSpPr>
          <p:spPr>
            <a:xfrm>
              <a:off x="2590054" y="2814414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66"/>
            <p:cNvSpPr/>
            <p:nvPr/>
          </p:nvSpPr>
          <p:spPr>
            <a:xfrm>
              <a:off x="2961901" y="2903626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66"/>
            <p:cNvSpPr/>
            <p:nvPr/>
          </p:nvSpPr>
          <p:spPr>
            <a:xfrm>
              <a:off x="2854917" y="3174037"/>
              <a:ext cx="133278" cy="108490"/>
            </a:xfrm>
            <a:custGeom>
              <a:rect b="b" l="l" r="r" t="t"/>
              <a:pathLst>
                <a:path extrusionOk="0" h="6727" w="8264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66"/>
            <p:cNvSpPr/>
            <p:nvPr/>
          </p:nvSpPr>
          <p:spPr>
            <a:xfrm>
              <a:off x="2543222" y="2903997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66"/>
            <p:cNvSpPr/>
            <p:nvPr/>
          </p:nvSpPr>
          <p:spPr>
            <a:xfrm>
              <a:off x="2712955" y="3251413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66"/>
            <p:cNvSpPr/>
            <p:nvPr/>
          </p:nvSpPr>
          <p:spPr>
            <a:xfrm>
              <a:off x="2590054" y="3173666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66"/>
            <p:cNvSpPr/>
            <p:nvPr/>
          </p:nvSpPr>
          <p:spPr>
            <a:xfrm>
              <a:off x="2543222" y="3048363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7" name="Google Shape;1877;p66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1878" name="Google Shape;1878;p66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66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66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66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2" name="Google Shape;1882;p66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1883" name="Google Shape;1883;p66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66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66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6" name="Google Shape;1886;p66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1887" name="Google Shape;1887;p66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66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66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66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66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66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3" name="Google Shape;1893;p66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1894" name="Google Shape;1894;p66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66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66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66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66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66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66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1" name="Google Shape;1901;p66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1902" name="Google Shape;1902;p66"/>
            <p:cNvSpPr/>
            <p:nvPr/>
          </p:nvSpPr>
          <p:spPr>
            <a:xfrm>
              <a:off x="7135920" y="3650997"/>
              <a:ext cx="299613" cy="488911"/>
            </a:xfrm>
            <a:custGeom>
              <a:rect b="b" l="l" r="r" t="t"/>
              <a:pathLst>
                <a:path extrusionOk="0" h="25342" w="1553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66"/>
            <p:cNvSpPr/>
            <p:nvPr/>
          </p:nvSpPr>
          <p:spPr>
            <a:xfrm>
              <a:off x="7335192" y="4005709"/>
              <a:ext cx="481174" cy="211754"/>
            </a:xfrm>
            <a:custGeom>
              <a:rect b="b" l="l" r="r" t="t"/>
              <a:pathLst>
                <a:path extrusionOk="0" h="10976" w="24941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66"/>
            <p:cNvSpPr/>
            <p:nvPr/>
          </p:nvSpPr>
          <p:spPr>
            <a:xfrm>
              <a:off x="7718707" y="3685087"/>
              <a:ext cx="299613" cy="454608"/>
            </a:xfrm>
            <a:custGeom>
              <a:rect b="b" l="l" r="r" t="t"/>
              <a:pathLst>
                <a:path extrusionOk="0" h="23564" w="1553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66"/>
            <p:cNvSpPr/>
            <p:nvPr/>
          </p:nvSpPr>
          <p:spPr>
            <a:xfrm>
              <a:off x="7577216" y="3403879"/>
              <a:ext cx="386853" cy="364705"/>
            </a:xfrm>
            <a:custGeom>
              <a:rect b="b" l="l" r="r" t="t"/>
              <a:pathLst>
                <a:path extrusionOk="0" h="18904" w="20052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66"/>
            <p:cNvSpPr/>
            <p:nvPr/>
          </p:nvSpPr>
          <p:spPr>
            <a:xfrm>
              <a:off x="7190382" y="3404111"/>
              <a:ext cx="448628" cy="332140"/>
            </a:xfrm>
            <a:custGeom>
              <a:rect b="b" l="l" r="r" t="t"/>
              <a:pathLst>
                <a:path extrusionOk="0" h="17216" w="23254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7" name="Google Shape;1907;p66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1908" name="Google Shape;1908;p66"/>
            <p:cNvSpPr/>
            <p:nvPr/>
          </p:nvSpPr>
          <p:spPr>
            <a:xfrm>
              <a:off x="1513170" y="2933961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66"/>
            <p:cNvSpPr/>
            <p:nvPr/>
          </p:nvSpPr>
          <p:spPr>
            <a:xfrm>
              <a:off x="1513170" y="2851779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66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66"/>
            <p:cNvSpPr/>
            <p:nvPr/>
          </p:nvSpPr>
          <p:spPr>
            <a:xfrm>
              <a:off x="1286994" y="2934702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66"/>
            <p:cNvSpPr/>
            <p:nvPr/>
          </p:nvSpPr>
          <p:spPr>
            <a:xfrm>
              <a:off x="1443212" y="2840926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66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66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66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66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66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18" name="Google Shape;1918;p66"/>
          <p:cNvSpPr/>
          <p:nvPr/>
        </p:nvSpPr>
        <p:spPr>
          <a:xfrm>
            <a:off x="7168668" y="2385433"/>
            <a:ext cx="178909" cy="90710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9" name="Google Shape;1919;p66"/>
          <p:cNvSpPr/>
          <p:nvPr/>
        </p:nvSpPr>
        <p:spPr>
          <a:xfrm>
            <a:off x="6868205" y="2368453"/>
            <a:ext cx="165748" cy="124667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0" name="Google Shape;1920;p66"/>
          <p:cNvSpPr/>
          <p:nvPr/>
        </p:nvSpPr>
        <p:spPr>
          <a:xfrm>
            <a:off x="7482233" y="2374681"/>
            <a:ext cx="161929" cy="112683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1" name="Google Shape;1921;p66"/>
          <p:cNvSpPr/>
          <p:nvPr/>
        </p:nvSpPr>
        <p:spPr>
          <a:xfrm>
            <a:off x="7778878" y="2368453"/>
            <a:ext cx="158110" cy="124667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22" name="Google Shape;1922;p66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1923" name="Google Shape;1923;p66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66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5" name="Google Shape;1925;p66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1926" name="Google Shape;1926;p66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66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8" name="Google Shape;1928;p66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1929" name="Google Shape;1929;p66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66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1" name="Google Shape;1931;p66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1932" name="Google Shape;1932;p66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66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4" name="Google Shape;1934;p66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1935" name="Google Shape;1935;p66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66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7" name="Google Shape;1937;p66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1938" name="Google Shape;1938;p66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66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0" name="Google Shape;1940;p66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1941" name="Google Shape;1941;p66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66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3" name="Google Shape;1943;p66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1944" name="Google Shape;1944;p66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66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66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7" name="Google Shape;1947;p66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1948" name="Google Shape;1948;p66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66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66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1" name="Google Shape;1951;p66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1952" name="Google Shape;1952;p66"/>
            <p:cNvSpPr/>
            <p:nvPr/>
          </p:nvSpPr>
          <p:spPr>
            <a:xfrm>
              <a:off x="5083675" y="1973250"/>
              <a:ext cx="38075" cy="42925"/>
            </a:xfrm>
            <a:custGeom>
              <a:rect b="b" l="l" r="r" t="t"/>
              <a:pathLst>
                <a:path extrusionOk="0" h="1717" w="1523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66"/>
            <p:cNvSpPr/>
            <p:nvPr/>
          </p:nvSpPr>
          <p:spPr>
            <a:xfrm>
              <a:off x="50672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66"/>
            <p:cNvSpPr/>
            <p:nvPr/>
          </p:nvSpPr>
          <p:spPr>
            <a:xfrm>
              <a:off x="505555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5" name="Google Shape;1955;p66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1956" name="Google Shape;1956;p66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66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66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9" name="Google Shape;1959;p66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1960" name="Google Shape;1960;p66"/>
            <p:cNvSpPr/>
            <p:nvPr/>
          </p:nvSpPr>
          <p:spPr>
            <a:xfrm>
              <a:off x="4821325" y="1980625"/>
              <a:ext cx="41325" cy="28350"/>
            </a:xfrm>
            <a:custGeom>
              <a:rect b="b" l="l" r="r" t="t"/>
              <a:pathLst>
                <a:path extrusionOk="0" h="1134" w="1653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66"/>
            <p:cNvSpPr/>
            <p:nvPr/>
          </p:nvSpPr>
          <p:spPr>
            <a:xfrm>
              <a:off x="480492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66"/>
            <p:cNvSpPr/>
            <p:nvPr/>
          </p:nvSpPr>
          <p:spPr>
            <a:xfrm>
              <a:off x="479320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3" name="Google Shape;1963;p66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1964" name="Google Shape;1964;p66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66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66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7" name="Google Shape;1967;p66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1968" name="Google Shape;1968;p66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66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70" name="Google Shape;1970;p66"/>
          <p:cNvSpPr/>
          <p:nvPr/>
        </p:nvSpPr>
        <p:spPr>
          <a:xfrm>
            <a:off x="7370779" y="3291107"/>
            <a:ext cx="83138" cy="126195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1" name="Google Shape;1971;p66"/>
          <p:cNvSpPr/>
          <p:nvPr/>
        </p:nvSpPr>
        <p:spPr>
          <a:xfrm>
            <a:off x="7539048" y="3275713"/>
            <a:ext cx="155995" cy="157274"/>
          </a:xfrm>
          <a:custGeom>
            <a:rect b="b" l="l" r="r" t="t"/>
            <a:pathLst>
              <a:path extrusionOk="0" h="2677" w="2655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2" name="Google Shape;1972;p66"/>
          <p:cNvSpPr/>
          <p:nvPr/>
        </p:nvSpPr>
        <p:spPr>
          <a:xfrm>
            <a:off x="7801321" y="4146077"/>
            <a:ext cx="142892" cy="157274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3" name="Google Shape;1973;p66"/>
          <p:cNvSpPr/>
          <p:nvPr/>
        </p:nvSpPr>
        <p:spPr>
          <a:xfrm>
            <a:off x="7497098" y="3692270"/>
            <a:ext cx="203880" cy="174605"/>
          </a:xfrm>
          <a:custGeom>
            <a:rect b="b" l="l" r="r" t="t"/>
            <a:pathLst>
              <a:path extrusionOk="0" h="2972" w="347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4" name="Google Shape;1974;p66"/>
          <p:cNvSpPr/>
          <p:nvPr/>
        </p:nvSpPr>
        <p:spPr>
          <a:xfrm>
            <a:off x="6897464" y="3485049"/>
            <a:ext cx="114925" cy="15768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5" name="Google Shape;1975;p66"/>
          <p:cNvSpPr/>
          <p:nvPr/>
        </p:nvSpPr>
        <p:spPr>
          <a:xfrm>
            <a:off x="7080539" y="4161352"/>
            <a:ext cx="176735" cy="126724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6" name="Google Shape;1976;p66"/>
          <p:cNvSpPr/>
          <p:nvPr/>
        </p:nvSpPr>
        <p:spPr>
          <a:xfrm>
            <a:off x="6890237" y="3725289"/>
            <a:ext cx="143303" cy="108570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7" name="Google Shape;1977;p66"/>
          <p:cNvSpPr/>
          <p:nvPr/>
        </p:nvSpPr>
        <p:spPr>
          <a:xfrm>
            <a:off x="7344105" y="3955424"/>
            <a:ext cx="162340" cy="97055"/>
          </a:xfrm>
          <a:custGeom>
            <a:rect b="b" l="l" r="r" t="t"/>
            <a:pathLst>
              <a:path extrusionOk="0" h="1652" w="2763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8" name="Google Shape;1978;p66"/>
          <p:cNvSpPr/>
          <p:nvPr/>
        </p:nvSpPr>
        <p:spPr>
          <a:xfrm>
            <a:off x="7359557" y="3707194"/>
            <a:ext cx="96887" cy="143468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9" name="Google Shape;1979;p66"/>
          <p:cNvSpPr/>
          <p:nvPr/>
        </p:nvSpPr>
        <p:spPr>
          <a:xfrm>
            <a:off x="7301744" y="3492805"/>
            <a:ext cx="168274" cy="142116"/>
          </a:xfrm>
          <a:custGeom>
            <a:rect b="b" l="l" r="r" t="t"/>
            <a:pathLst>
              <a:path extrusionOk="0" h="2419" w="2864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0" name="Google Shape;1980;p66"/>
          <p:cNvSpPr/>
          <p:nvPr/>
        </p:nvSpPr>
        <p:spPr>
          <a:xfrm>
            <a:off x="6897464" y="4164290"/>
            <a:ext cx="114925" cy="120849"/>
          </a:xfrm>
          <a:custGeom>
            <a:rect b="b" l="l" r="r" t="t"/>
            <a:pathLst>
              <a:path extrusionOk="0" h="2057" w="1956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81" name="Google Shape;1981;p66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1982" name="Google Shape;1982;p66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66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4" name="Google Shape;1984;p66"/>
          <p:cNvSpPr/>
          <p:nvPr/>
        </p:nvSpPr>
        <p:spPr>
          <a:xfrm>
            <a:off x="7756845" y="3486753"/>
            <a:ext cx="179732" cy="154278"/>
          </a:xfrm>
          <a:custGeom>
            <a:rect b="b" l="l" r="r" t="t"/>
            <a:pathLst>
              <a:path extrusionOk="0" h="2626" w="3059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85" name="Google Shape;1985;p66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1986" name="Google Shape;1986;p66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66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8" name="Google Shape;1988;p66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1989" name="Google Shape;1989;p66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66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1" name="Google Shape;1991;p66"/>
          <p:cNvSpPr/>
          <p:nvPr/>
        </p:nvSpPr>
        <p:spPr>
          <a:xfrm>
            <a:off x="7149162" y="3940148"/>
            <a:ext cx="102175" cy="128016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2" name="Google Shape;1992;p66"/>
          <p:cNvSpPr/>
          <p:nvPr/>
        </p:nvSpPr>
        <p:spPr>
          <a:xfrm>
            <a:off x="7782285" y="3290108"/>
            <a:ext cx="154291" cy="128016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3" name="Google Shape;1993;p66"/>
          <p:cNvSpPr/>
          <p:nvPr/>
        </p:nvSpPr>
        <p:spPr>
          <a:xfrm>
            <a:off x="6905513" y="3940148"/>
            <a:ext cx="130554" cy="128016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94" name="Google Shape;1994;p66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1995" name="Google Shape;1995;p66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66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66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66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66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66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66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66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66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4" name="Google Shape;2004;p66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2005" name="Google Shape;2005;p66"/>
            <p:cNvSpPr/>
            <p:nvPr/>
          </p:nvSpPr>
          <p:spPr>
            <a:xfrm>
              <a:off x="4959100" y="2243350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66"/>
            <p:cNvSpPr/>
            <p:nvPr/>
          </p:nvSpPr>
          <p:spPr>
            <a:xfrm>
              <a:off x="4959100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66"/>
            <p:cNvSpPr/>
            <p:nvPr/>
          </p:nvSpPr>
          <p:spPr>
            <a:xfrm>
              <a:off x="4959100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66"/>
            <p:cNvSpPr/>
            <p:nvPr/>
          </p:nvSpPr>
          <p:spPr>
            <a:xfrm>
              <a:off x="495910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66"/>
            <p:cNvSpPr/>
            <p:nvPr/>
          </p:nvSpPr>
          <p:spPr>
            <a:xfrm>
              <a:off x="4959150" y="2282475"/>
              <a:ext cx="7900" cy="6775"/>
            </a:xfrm>
            <a:custGeom>
              <a:rect b="b" l="l" r="r" t="t"/>
              <a:pathLst>
                <a:path extrusionOk="0" h="271" w="316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66"/>
            <p:cNvSpPr/>
            <p:nvPr/>
          </p:nvSpPr>
          <p:spPr>
            <a:xfrm>
              <a:off x="4959100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66"/>
            <p:cNvSpPr/>
            <p:nvPr/>
          </p:nvSpPr>
          <p:spPr>
            <a:xfrm>
              <a:off x="4959100" y="230177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66"/>
            <p:cNvSpPr/>
            <p:nvPr/>
          </p:nvSpPr>
          <p:spPr>
            <a:xfrm>
              <a:off x="4968475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66"/>
            <p:cNvSpPr/>
            <p:nvPr/>
          </p:nvSpPr>
          <p:spPr>
            <a:xfrm>
              <a:off x="4968475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66"/>
            <p:cNvSpPr/>
            <p:nvPr/>
          </p:nvSpPr>
          <p:spPr>
            <a:xfrm>
              <a:off x="4968475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66"/>
            <p:cNvSpPr/>
            <p:nvPr/>
          </p:nvSpPr>
          <p:spPr>
            <a:xfrm>
              <a:off x="49685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66"/>
            <p:cNvSpPr/>
            <p:nvPr/>
          </p:nvSpPr>
          <p:spPr>
            <a:xfrm>
              <a:off x="4968475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66"/>
            <p:cNvSpPr/>
            <p:nvPr/>
          </p:nvSpPr>
          <p:spPr>
            <a:xfrm>
              <a:off x="4977650" y="2262825"/>
              <a:ext cx="7975" cy="6825"/>
            </a:xfrm>
            <a:custGeom>
              <a:rect b="b" l="l" r="r" t="t"/>
              <a:pathLst>
                <a:path extrusionOk="0" h="273" w="319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66"/>
            <p:cNvSpPr/>
            <p:nvPr/>
          </p:nvSpPr>
          <p:spPr>
            <a:xfrm>
              <a:off x="4977650" y="2272550"/>
              <a:ext cx="7975" cy="6850"/>
            </a:xfrm>
            <a:custGeom>
              <a:rect b="b" l="l" r="r" t="t"/>
              <a:pathLst>
                <a:path extrusionOk="0" h="274" w="319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66"/>
            <p:cNvSpPr/>
            <p:nvPr/>
          </p:nvSpPr>
          <p:spPr>
            <a:xfrm>
              <a:off x="49777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66"/>
            <p:cNvSpPr/>
            <p:nvPr/>
          </p:nvSpPr>
          <p:spPr>
            <a:xfrm>
              <a:off x="498705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1" name="Google Shape;2021;p66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2022" name="Google Shape;2022;p66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66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4" name="Google Shape;2024;p66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2025" name="Google Shape;2025;p66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66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66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66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66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66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66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66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66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66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66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66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66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66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66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66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66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66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66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66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5" name="Google Shape;2045;p66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2046" name="Google Shape;2046;p66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66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66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66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66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66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66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66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66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66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66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66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66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66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66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66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66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66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66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66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66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66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66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66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66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66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66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66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66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66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66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66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66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66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66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66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66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66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66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66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66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66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66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66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66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66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66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66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66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66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66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66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66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66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66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66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66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66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66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66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66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66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66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66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66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66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66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66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66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66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66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66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66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66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66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66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66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66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24" name="Google Shape;2124;p66"/>
          <p:cNvSpPr/>
          <p:nvPr/>
        </p:nvSpPr>
        <p:spPr>
          <a:xfrm>
            <a:off x="6082403" y="3546377"/>
            <a:ext cx="224861" cy="294399"/>
          </a:xfrm>
          <a:custGeom>
            <a:rect b="b" l="l" r="r" t="t"/>
            <a:pathLst>
              <a:path extrusionOk="0" h="17883" w="13659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5" name="Google Shape;2125;p66"/>
          <p:cNvSpPr/>
          <p:nvPr/>
        </p:nvSpPr>
        <p:spPr>
          <a:xfrm>
            <a:off x="6298589" y="3413951"/>
            <a:ext cx="176478" cy="306482"/>
          </a:xfrm>
          <a:custGeom>
            <a:rect b="b" l="l" r="r" t="t"/>
            <a:pathLst>
              <a:path extrusionOk="0" h="18617" w="1072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6" name="Google Shape;2126;p66"/>
          <p:cNvSpPr/>
          <p:nvPr/>
        </p:nvSpPr>
        <p:spPr>
          <a:xfrm>
            <a:off x="6261266" y="3743741"/>
            <a:ext cx="312343" cy="104570"/>
          </a:xfrm>
          <a:custGeom>
            <a:rect b="b" l="l" r="r" t="t"/>
            <a:pathLst>
              <a:path extrusionOk="0" h="6352" w="18973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7" name="Google Shape;2127;p66"/>
          <p:cNvSpPr/>
          <p:nvPr/>
        </p:nvSpPr>
        <p:spPr>
          <a:xfrm>
            <a:off x="6125440" y="4176064"/>
            <a:ext cx="324443" cy="114760"/>
          </a:xfrm>
          <a:custGeom>
            <a:rect b="b" l="l" r="r" t="t"/>
            <a:pathLst>
              <a:path extrusionOk="0" h="6971" w="19708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8" name="Google Shape;2128;p66"/>
          <p:cNvSpPr/>
          <p:nvPr/>
        </p:nvSpPr>
        <p:spPr>
          <a:xfrm>
            <a:off x="6139825" y="3928380"/>
            <a:ext cx="402080" cy="118859"/>
          </a:xfrm>
          <a:custGeom>
            <a:rect b="b" l="l" r="r" t="t"/>
            <a:pathLst>
              <a:path extrusionOk="0" h="7220" w="24424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9" name="Google Shape;2129;p66"/>
          <p:cNvSpPr/>
          <p:nvPr/>
        </p:nvSpPr>
        <p:spPr>
          <a:xfrm>
            <a:off x="6390535" y="2348043"/>
            <a:ext cx="160806" cy="148360"/>
          </a:xfrm>
          <a:custGeom>
            <a:rect b="b" l="l" r="r" t="t"/>
            <a:pathLst>
              <a:path extrusionOk="0" h="9012" w="9768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0" name="Google Shape;2130;p66"/>
          <p:cNvSpPr/>
          <p:nvPr/>
        </p:nvSpPr>
        <p:spPr>
          <a:xfrm>
            <a:off x="6096669" y="3304801"/>
            <a:ext cx="195575" cy="188068"/>
          </a:xfrm>
          <a:custGeom>
            <a:rect b="b" l="l" r="r" t="t"/>
            <a:pathLst>
              <a:path extrusionOk="0" h="11424" w="1188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1" name="Google Shape;2131;p66"/>
          <p:cNvSpPr/>
          <p:nvPr/>
        </p:nvSpPr>
        <p:spPr>
          <a:xfrm>
            <a:off x="6391292" y="2613093"/>
            <a:ext cx="150978" cy="225437"/>
          </a:xfrm>
          <a:custGeom>
            <a:rect b="b" l="l" r="r" t="t"/>
            <a:pathLst>
              <a:path extrusionOk="0" h="13694" w="9171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2" name="Google Shape;2132;p66"/>
          <p:cNvSpPr/>
          <p:nvPr/>
        </p:nvSpPr>
        <p:spPr>
          <a:xfrm>
            <a:off x="6296065" y="3038371"/>
            <a:ext cx="291946" cy="226228"/>
          </a:xfrm>
          <a:custGeom>
            <a:rect b="b" l="l" r="r" t="t"/>
            <a:pathLst>
              <a:path extrusionOk="0" h="13742" w="17734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3" name="Google Shape;2133;p66"/>
          <p:cNvSpPr/>
          <p:nvPr/>
        </p:nvSpPr>
        <p:spPr>
          <a:xfrm>
            <a:off x="6065018" y="2561340"/>
            <a:ext cx="290794" cy="161563"/>
          </a:xfrm>
          <a:custGeom>
            <a:rect b="b" l="l" r="r" t="t"/>
            <a:pathLst>
              <a:path extrusionOk="0" h="9814" w="17664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4" name="Google Shape;2134;p66"/>
          <p:cNvSpPr/>
          <p:nvPr/>
        </p:nvSpPr>
        <p:spPr>
          <a:xfrm>
            <a:off x="6110899" y="2743198"/>
            <a:ext cx="175161" cy="197632"/>
          </a:xfrm>
          <a:custGeom>
            <a:rect b="b" l="l" r="r" t="t"/>
            <a:pathLst>
              <a:path extrusionOk="0" h="12005" w="1064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5" name="Google Shape;2135;p66"/>
          <p:cNvSpPr/>
          <p:nvPr/>
        </p:nvSpPr>
        <p:spPr>
          <a:xfrm>
            <a:off x="6074554" y="3095303"/>
            <a:ext cx="191426" cy="214342"/>
          </a:xfrm>
          <a:custGeom>
            <a:rect b="b" l="l" r="r" t="t"/>
            <a:pathLst>
              <a:path extrusionOk="0" h="13020" w="11628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6" name="Google Shape;2136;p66"/>
          <p:cNvSpPr/>
          <p:nvPr/>
        </p:nvSpPr>
        <p:spPr>
          <a:xfrm rot="5756195">
            <a:off x="6064993" y="2393048"/>
            <a:ext cx="266961" cy="192558"/>
          </a:xfrm>
          <a:custGeom>
            <a:rect b="b" l="l" r="r" t="t"/>
            <a:pathLst>
              <a:path extrusionOk="0" h="11698" w="16218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7" name="Google Shape;2137;p66"/>
          <p:cNvSpPr/>
          <p:nvPr/>
        </p:nvSpPr>
        <p:spPr>
          <a:xfrm>
            <a:off x="6448076" y="4127327"/>
            <a:ext cx="178947" cy="162896"/>
          </a:xfrm>
          <a:custGeom>
            <a:rect b="b" l="l" r="r" t="t"/>
            <a:pathLst>
              <a:path extrusionOk="0" h="9895" w="1087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8" name="Google Shape;2138;p66"/>
          <p:cNvSpPr/>
          <p:nvPr/>
        </p:nvSpPr>
        <p:spPr>
          <a:xfrm>
            <a:off x="6438717" y="3055375"/>
            <a:ext cx="198" cy="955"/>
          </a:xfrm>
          <a:custGeom>
            <a:rect b="b" l="l" r="r" t="t"/>
            <a:pathLst>
              <a:path extrusionOk="0" h="58" w="12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9" name="Google Shape;2139;p66"/>
          <p:cNvSpPr/>
          <p:nvPr/>
        </p:nvSpPr>
        <p:spPr>
          <a:xfrm>
            <a:off x="6327440" y="2915936"/>
            <a:ext cx="145117" cy="251777"/>
          </a:xfrm>
          <a:custGeom>
            <a:rect b="b" l="l" r="r" t="t"/>
            <a:pathLst>
              <a:path extrusionOk="0" h="15294" w="8815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0" name="Google Shape;2140;p66"/>
          <p:cNvSpPr/>
          <p:nvPr/>
        </p:nvSpPr>
        <p:spPr>
          <a:xfrm>
            <a:off x="6162502" y="4077069"/>
            <a:ext cx="274562" cy="94676"/>
          </a:xfrm>
          <a:custGeom>
            <a:rect b="b" l="l" r="r" t="t"/>
            <a:pathLst>
              <a:path extrusionOk="0" h="5751" w="16678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1" name="Google Shape;2141;p66"/>
          <p:cNvSpPr/>
          <p:nvPr/>
        </p:nvSpPr>
        <p:spPr>
          <a:xfrm>
            <a:off x="6435217" y="2861114"/>
            <a:ext cx="157974" cy="121707"/>
          </a:xfrm>
          <a:custGeom>
            <a:rect b="b" l="l" r="r" t="t"/>
            <a:pathLst>
              <a:path extrusionOk="0" h="7393" w="9596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2" name="Google Shape;2142;p66"/>
          <p:cNvSpPr/>
          <p:nvPr/>
        </p:nvSpPr>
        <p:spPr>
          <a:xfrm rot="4553285">
            <a:off x="6198353" y="2424271"/>
            <a:ext cx="111463" cy="187024"/>
          </a:xfrm>
          <a:custGeom>
            <a:rect b="b" l="l" r="r" t="t"/>
            <a:pathLst>
              <a:path extrusionOk="0" h="15670" w="9339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3" name="Google Shape;2143;p66"/>
          <p:cNvSpPr/>
          <p:nvPr/>
        </p:nvSpPr>
        <p:spPr>
          <a:xfrm>
            <a:off x="6249272" y="3351697"/>
            <a:ext cx="273047" cy="193583"/>
          </a:xfrm>
          <a:custGeom>
            <a:rect b="b" l="l" r="r" t="t"/>
            <a:pathLst>
              <a:path extrusionOk="0" h="11759" w="16586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4" name="Google Shape;2144;p66"/>
          <p:cNvSpPr/>
          <p:nvPr/>
        </p:nvSpPr>
        <p:spPr>
          <a:xfrm>
            <a:off x="6307588" y="2482510"/>
            <a:ext cx="329546" cy="169547"/>
          </a:xfrm>
          <a:custGeom>
            <a:rect b="b" l="l" r="r" t="t"/>
            <a:pathLst>
              <a:path extrusionOk="0" h="10299" w="20018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5" name="Google Shape;2145;p66"/>
          <p:cNvSpPr/>
          <p:nvPr/>
        </p:nvSpPr>
        <p:spPr>
          <a:xfrm rot="-5400000">
            <a:off x="5984168" y="2783203"/>
            <a:ext cx="330287" cy="251794"/>
          </a:xfrm>
          <a:custGeom>
            <a:rect b="b" l="l" r="r" t="t"/>
            <a:pathLst>
              <a:path extrusionOk="0" h="15295" w="20063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6" name="Google Shape;2146;p66"/>
          <p:cNvSpPr/>
          <p:nvPr/>
        </p:nvSpPr>
        <p:spPr>
          <a:xfrm>
            <a:off x="6185003" y="3771954"/>
            <a:ext cx="378852" cy="132408"/>
          </a:xfrm>
          <a:custGeom>
            <a:rect b="b" l="l" r="r" t="t"/>
            <a:pathLst>
              <a:path extrusionOk="0" h="8043" w="23013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47" name="Google Shape;2147;p66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2148" name="Google Shape;2148;p66"/>
            <p:cNvSpPr/>
            <p:nvPr/>
          </p:nvSpPr>
          <p:spPr>
            <a:xfrm>
              <a:off x="3803050" y="23812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66"/>
            <p:cNvSpPr/>
            <p:nvPr/>
          </p:nvSpPr>
          <p:spPr>
            <a:xfrm>
              <a:off x="37105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66"/>
            <p:cNvSpPr/>
            <p:nvPr/>
          </p:nvSpPr>
          <p:spPr>
            <a:xfrm>
              <a:off x="3622725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66"/>
            <p:cNvSpPr/>
            <p:nvPr/>
          </p:nvSpPr>
          <p:spPr>
            <a:xfrm>
              <a:off x="3530250" y="251975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66"/>
            <p:cNvSpPr/>
            <p:nvPr/>
          </p:nvSpPr>
          <p:spPr>
            <a:xfrm>
              <a:off x="3437775" y="261225"/>
              <a:ext cx="41625" cy="212725"/>
            </a:xfrm>
            <a:custGeom>
              <a:rect b="b" l="l" r="r" t="t"/>
              <a:pathLst>
                <a:path extrusionOk="0" h="8509" w="1665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66"/>
            <p:cNvSpPr/>
            <p:nvPr/>
          </p:nvSpPr>
          <p:spPr>
            <a:xfrm>
              <a:off x="3349925" y="275100"/>
              <a:ext cx="50875" cy="217350"/>
            </a:xfrm>
            <a:custGeom>
              <a:rect b="b" l="l" r="r" t="t"/>
              <a:pathLst>
                <a:path extrusionOk="0" h="8694" w="2035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66"/>
            <p:cNvSpPr/>
            <p:nvPr/>
          </p:nvSpPr>
          <p:spPr>
            <a:xfrm>
              <a:off x="3257450" y="293600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66"/>
            <p:cNvSpPr/>
            <p:nvPr/>
          </p:nvSpPr>
          <p:spPr>
            <a:xfrm>
              <a:off x="316960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66"/>
            <p:cNvSpPr/>
            <p:nvPr/>
          </p:nvSpPr>
          <p:spPr>
            <a:xfrm>
              <a:off x="3081750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66"/>
            <p:cNvSpPr/>
            <p:nvPr/>
          </p:nvSpPr>
          <p:spPr>
            <a:xfrm>
              <a:off x="2993900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66"/>
            <p:cNvSpPr/>
            <p:nvPr/>
          </p:nvSpPr>
          <p:spPr>
            <a:xfrm>
              <a:off x="290602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66"/>
            <p:cNvSpPr/>
            <p:nvPr/>
          </p:nvSpPr>
          <p:spPr>
            <a:xfrm>
              <a:off x="28228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66"/>
            <p:cNvSpPr/>
            <p:nvPr/>
          </p:nvSpPr>
          <p:spPr>
            <a:xfrm>
              <a:off x="2739575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66"/>
            <p:cNvSpPr/>
            <p:nvPr/>
          </p:nvSpPr>
          <p:spPr>
            <a:xfrm>
              <a:off x="2656350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66"/>
            <p:cNvSpPr/>
            <p:nvPr/>
          </p:nvSpPr>
          <p:spPr>
            <a:xfrm>
              <a:off x="2573125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66"/>
            <p:cNvSpPr/>
            <p:nvPr/>
          </p:nvSpPr>
          <p:spPr>
            <a:xfrm>
              <a:off x="24945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66"/>
            <p:cNvSpPr/>
            <p:nvPr/>
          </p:nvSpPr>
          <p:spPr>
            <a:xfrm>
              <a:off x="24159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66"/>
            <p:cNvSpPr/>
            <p:nvPr/>
          </p:nvSpPr>
          <p:spPr>
            <a:xfrm>
              <a:off x="234192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66"/>
            <p:cNvSpPr/>
            <p:nvPr/>
          </p:nvSpPr>
          <p:spPr>
            <a:xfrm>
              <a:off x="2263325" y="73285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66"/>
            <p:cNvSpPr/>
            <p:nvPr/>
          </p:nvSpPr>
          <p:spPr>
            <a:xfrm>
              <a:off x="21939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66"/>
            <p:cNvSpPr/>
            <p:nvPr/>
          </p:nvSpPr>
          <p:spPr>
            <a:xfrm>
              <a:off x="2120000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66"/>
            <p:cNvSpPr/>
            <p:nvPr/>
          </p:nvSpPr>
          <p:spPr>
            <a:xfrm>
              <a:off x="2050625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66"/>
            <p:cNvSpPr/>
            <p:nvPr/>
          </p:nvSpPr>
          <p:spPr>
            <a:xfrm>
              <a:off x="1985900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66"/>
            <p:cNvSpPr/>
            <p:nvPr/>
          </p:nvSpPr>
          <p:spPr>
            <a:xfrm>
              <a:off x="19211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66"/>
            <p:cNvSpPr/>
            <p:nvPr/>
          </p:nvSpPr>
          <p:spPr>
            <a:xfrm>
              <a:off x="1861050" y="1098125"/>
              <a:ext cx="166500" cy="157250"/>
            </a:xfrm>
            <a:custGeom>
              <a:rect b="b" l="l" r="r" t="t"/>
              <a:pathLst>
                <a:path extrusionOk="0" h="6290" w="666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66"/>
            <p:cNvSpPr/>
            <p:nvPr/>
          </p:nvSpPr>
          <p:spPr>
            <a:xfrm>
              <a:off x="1800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66"/>
            <p:cNvSpPr/>
            <p:nvPr/>
          </p:nvSpPr>
          <p:spPr>
            <a:xfrm>
              <a:off x="1740850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66"/>
            <p:cNvSpPr/>
            <p:nvPr/>
          </p:nvSpPr>
          <p:spPr>
            <a:xfrm>
              <a:off x="1685350" y="1310825"/>
              <a:ext cx="184975" cy="138750"/>
            </a:xfrm>
            <a:custGeom>
              <a:rect b="b" l="l" r="r" t="t"/>
              <a:pathLst>
                <a:path extrusionOk="0" h="5550" w="7399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66"/>
            <p:cNvSpPr/>
            <p:nvPr/>
          </p:nvSpPr>
          <p:spPr>
            <a:xfrm>
              <a:off x="1634500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66"/>
            <p:cNvSpPr/>
            <p:nvPr/>
          </p:nvSpPr>
          <p:spPr>
            <a:xfrm>
              <a:off x="1583625" y="14634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66"/>
            <p:cNvSpPr/>
            <p:nvPr/>
          </p:nvSpPr>
          <p:spPr>
            <a:xfrm>
              <a:off x="1537400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66"/>
            <p:cNvSpPr/>
            <p:nvPr/>
          </p:nvSpPr>
          <p:spPr>
            <a:xfrm>
              <a:off x="1495775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66"/>
            <p:cNvSpPr/>
            <p:nvPr/>
          </p:nvSpPr>
          <p:spPr>
            <a:xfrm>
              <a:off x="14541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66"/>
            <p:cNvSpPr/>
            <p:nvPr/>
          </p:nvSpPr>
          <p:spPr>
            <a:xfrm>
              <a:off x="1412550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66"/>
            <p:cNvSpPr/>
            <p:nvPr/>
          </p:nvSpPr>
          <p:spPr>
            <a:xfrm>
              <a:off x="138020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66"/>
            <p:cNvSpPr/>
            <p:nvPr/>
          </p:nvSpPr>
          <p:spPr>
            <a:xfrm>
              <a:off x="1347825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66"/>
            <p:cNvSpPr/>
            <p:nvPr/>
          </p:nvSpPr>
          <p:spPr>
            <a:xfrm>
              <a:off x="1315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66"/>
            <p:cNvSpPr/>
            <p:nvPr/>
          </p:nvSpPr>
          <p:spPr>
            <a:xfrm>
              <a:off x="129232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66"/>
            <p:cNvSpPr/>
            <p:nvPr/>
          </p:nvSpPr>
          <p:spPr>
            <a:xfrm>
              <a:off x="1264600" y="2217100"/>
              <a:ext cx="212700" cy="64750"/>
            </a:xfrm>
            <a:custGeom>
              <a:rect b="b" l="l" r="r" t="t"/>
              <a:pathLst>
                <a:path extrusionOk="0" h="2590" w="8508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66"/>
            <p:cNvSpPr/>
            <p:nvPr/>
          </p:nvSpPr>
          <p:spPr>
            <a:xfrm>
              <a:off x="1246100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66"/>
            <p:cNvSpPr/>
            <p:nvPr/>
          </p:nvSpPr>
          <p:spPr>
            <a:xfrm>
              <a:off x="1227600" y="2397425"/>
              <a:ext cx="217350" cy="50875"/>
            </a:xfrm>
            <a:custGeom>
              <a:rect b="b" l="l" r="r" t="t"/>
              <a:pathLst>
                <a:path extrusionOk="0" h="2035" w="8694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66"/>
            <p:cNvSpPr/>
            <p:nvPr/>
          </p:nvSpPr>
          <p:spPr>
            <a:xfrm>
              <a:off x="12137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66"/>
            <p:cNvSpPr/>
            <p:nvPr/>
          </p:nvSpPr>
          <p:spPr>
            <a:xfrm>
              <a:off x="1204475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66"/>
            <p:cNvSpPr/>
            <p:nvPr/>
          </p:nvSpPr>
          <p:spPr>
            <a:xfrm>
              <a:off x="11952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66"/>
            <p:cNvSpPr/>
            <p:nvPr/>
          </p:nvSpPr>
          <p:spPr>
            <a:xfrm>
              <a:off x="1190625" y="27580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66"/>
            <p:cNvSpPr/>
            <p:nvPr/>
          </p:nvSpPr>
          <p:spPr>
            <a:xfrm>
              <a:off x="119062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66"/>
            <p:cNvSpPr/>
            <p:nvPr/>
          </p:nvSpPr>
          <p:spPr>
            <a:xfrm>
              <a:off x="1190625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66"/>
            <p:cNvSpPr/>
            <p:nvPr/>
          </p:nvSpPr>
          <p:spPr>
            <a:xfrm>
              <a:off x="11952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66"/>
            <p:cNvSpPr/>
            <p:nvPr/>
          </p:nvSpPr>
          <p:spPr>
            <a:xfrm>
              <a:off x="1204475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66"/>
            <p:cNvSpPr/>
            <p:nvPr/>
          </p:nvSpPr>
          <p:spPr>
            <a:xfrm>
              <a:off x="12137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66"/>
            <p:cNvSpPr/>
            <p:nvPr/>
          </p:nvSpPr>
          <p:spPr>
            <a:xfrm>
              <a:off x="1227600" y="3271325"/>
              <a:ext cx="217350" cy="46250"/>
            </a:xfrm>
            <a:custGeom>
              <a:rect b="b" l="l" r="r" t="t"/>
              <a:pathLst>
                <a:path extrusionOk="0" h="1850" w="8694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66"/>
            <p:cNvSpPr/>
            <p:nvPr/>
          </p:nvSpPr>
          <p:spPr>
            <a:xfrm>
              <a:off x="1246100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66"/>
            <p:cNvSpPr/>
            <p:nvPr/>
          </p:nvSpPr>
          <p:spPr>
            <a:xfrm>
              <a:off x="1269225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66"/>
            <p:cNvSpPr/>
            <p:nvPr/>
          </p:nvSpPr>
          <p:spPr>
            <a:xfrm>
              <a:off x="129232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66"/>
            <p:cNvSpPr/>
            <p:nvPr/>
          </p:nvSpPr>
          <p:spPr>
            <a:xfrm>
              <a:off x="1315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66"/>
            <p:cNvSpPr/>
            <p:nvPr/>
          </p:nvSpPr>
          <p:spPr>
            <a:xfrm>
              <a:off x="1347825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66"/>
            <p:cNvSpPr/>
            <p:nvPr/>
          </p:nvSpPr>
          <p:spPr>
            <a:xfrm>
              <a:off x="1380200" y="37522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66"/>
            <p:cNvSpPr/>
            <p:nvPr/>
          </p:nvSpPr>
          <p:spPr>
            <a:xfrm>
              <a:off x="1412550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66"/>
            <p:cNvSpPr/>
            <p:nvPr/>
          </p:nvSpPr>
          <p:spPr>
            <a:xfrm>
              <a:off x="14541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66"/>
            <p:cNvSpPr/>
            <p:nvPr/>
          </p:nvSpPr>
          <p:spPr>
            <a:xfrm>
              <a:off x="1495775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66"/>
            <p:cNvSpPr/>
            <p:nvPr/>
          </p:nvSpPr>
          <p:spPr>
            <a:xfrm>
              <a:off x="1537400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66"/>
            <p:cNvSpPr/>
            <p:nvPr/>
          </p:nvSpPr>
          <p:spPr>
            <a:xfrm>
              <a:off x="158362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66"/>
            <p:cNvSpPr/>
            <p:nvPr/>
          </p:nvSpPr>
          <p:spPr>
            <a:xfrm>
              <a:off x="1634500" y="4196075"/>
              <a:ext cx="184975" cy="134125"/>
            </a:xfrm>
            <a:custGeom>
              <a:rect b="b" l="l" r="r" t="t"/>
              <a:pathLst>
                <a:path extrusionOk="0" h="5365" w="7399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66"/>
            <p:cNvSpPr/>
            <p:nvPr/>
          </p:nvSpPr>
          <p:spPr>
            <a:xfrm>
              <a:off x="168535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66"/>
            <p:cNvSpPr/>
            <p:nvPr/>
          </p:nvSpPr>
          <p:spPr>
            <a:xfrm>
              <a:off x="1740850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66"/>
            <p:cNvSpPr/>
            <p:nvPr/>
          </p:nvSpPr>
          <p:spPr>
            <a:xfrm>
              <a:off x="1800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66"/>
            <p:cNvSpPr/>
            <p:nvPr/>
          </p:nvSpPr>
          <p:spPr>
            <a:xfrm>
              <a:off x="18610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66"/>
            <p:cNvSpPr/>
            <p:nvPr/>
          </p:nvSpPr>
          <p:spPr>
            <a:xfrm>
              <a:off x="19211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66"/>
            <p:cNvSpPr/>
            <p:nvPr/>
          </p:nvSpPr>
          <p:spPr>
            <a:xfrm>
              <a:off x="1985900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66"/>
            <p:cNvSpPr/>
            <p:nvPr/>
          </p:nvSpPr>
          <p:spPr>
            <a:xfrm>
              <a:off x="2050625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66"/>
            <p:cNvSpPr/>
            <p:nvPr/>
          </p:nvSpPr>
          <p:spPr>
            <a:xfrm>
              <a:off x="2120000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66"/>
            <p:cNvSpPr/>
            <p:nvPr/>
          </p:nvSpPr>
          <p:spPr>
            <a:xfrm>
              <a:off x="21939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66"/>
            <p:cNvSpPr/>
            <p:nvPr/>
          </p:nvSpPr>
          <p:spPr>
            <a:xfrm>
              <a:off x="2263325" y="480180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66"/>
            <p:cNvSpPr/>
            <p:nvPr/>
          </p:nvSpPr>
          <p:spPr>
            <a:xfrm>
              <a:off x="234192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66"/>
            <p:cNvSpPr/>
            <p:nvPr/>
          </p:nvSpPr>
          <p:spPr>
            <a:xfrm>
              <a:off x="24159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66"/>
            <p:cNvSpPr/>
            <p:nvPr/>
          </p:nvSpPr>
          <p:spPr>
            <a:xfrm>
              <a:off x="24945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66"/>
            <p:cNvSpPr/>
            <p:nvPr/>
          </p:nvSpPr>
          <p:spPr>
            <a:xfrm>
              <a:off x="2573125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66"/>
            <p:cNvSpPr/>
            <p:nvPr/>
          </p:nvSpPr>
          <p:spPr>
            <a:xfrm>
              <a:off x="2656350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66"/>
            <p:cNvSpPr/>
            <p:nvPr/>
          </p:nvSpPr>
          <p:spPr>
            <a:xfrm>
              <a:off x="2739575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66"/>
            <p:cNvSpPr/>
            <p:nvPr/>
          </p:nvSpPr>
          <p:spPr>
            <a:xfrm>
              <a:off x="28228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66"/>
            <p:cNvSpPr/>
            <p:nvPr/>
          </p:nvSpPr>
          <p:spPr>
            <a:xfrm>
              <a:off x="2910650" y="5116200"/>
              <a:ext cx="83275" cy="203475"/>
            </a:xfrm>
            <a:custGeom>
              <a:rect b="b" l="l" r="r" t="t"/>
              <a:pathLst>
                <a:path extrusionOk="0" h="8139" w="3331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66"/>
            <p:cNvSpPr/>
            <p:nvPr/>
          </p:nvSpPr>
          <p:spPr>
            <a:xfrm>
              <a:off x="2993900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66"/>
            <p:cNvSpPr/>
            <p:nvPr/>
          </p:nvSpPr>
          <p:spPr>
            <a:xfrm>
              <a:off x="3081750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66"/>
            <p:cNvSpPr/>
            <p:nvPr/>
          </p:nvSpPr>
          <p:spPr>
            <a:xfrm>
              <a:off x="316960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66"/>
            <p:cNvSpPr/>
            <p:nvPr/>
          </p:nvSpPr>
          <p:spPr>
            <a:xfrm>
              <a:off x="3257450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66"/>
            <p:cNvSpPr/>
            <p:nvPr/>
          </p:nvSpPr>
          <p:spPr>
            <a:xfrm>
              <a:off x="3349925" y="5222550"/>
              <a:ext cx="50875" cy="212725"/>
            </a:xfrm>
            <a:custGeom>
              <a:rect b="b" l="l" r="r" t="t"/>
              <a:pathLst>
                <a:path extrusionOk="0" h="8509" w="2035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66"/>
            <p:cNvSpPr/>
            <p:nvPr/>
          </p:nvSpPr>
          <p:spPr>
            <a:xfrm>
              <a:off x="3437775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66"/>
            <p:cNvSpPr/>
            <p:nvPr/>
          </p:nvSpPr>
          <p:spPr>
            <a:xfrm>
              <a:off x="3530250" y="5250300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66"/>
            <p:cNvSpPr/>
            <p:nvPr/>
          </p:nvSpPr>
          <p:spPr>
            <a:xfrm>
              <a:off x="3622725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66"/>
            <p:cNvSpPr/>
            <p:nvPr/>
          </p:nvSpPr>
          <p:spPr>
            <a:xfrm>
              <a:off x="37105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66"/>
            <p:cNvSpPr/>
            <p:nvPr/>
          </p:nvSpPr>
          <p:spPr>
            <a:xfrm>
              <a:off x="3803050" y="526417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66"/>
            <p:cNvSpPr/>
            <p:nvPr/>
          </p:nvSpPr>
          <p:spPr>
            <a:xfrm>
              <a:off x="38862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66"/>
            <p:cNvSpPr/>
            <p:nvPr/>
          </p:nvSpPr>
          <p:spPr>
            <a:xfrm>
              <a:off x="3969500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66"/>
            <p:cNvSpPr/>
            <p:nvPr/>
          </p:nvSpPr>
          <p:spPr>
            <a:xfrm>
              <a:off x="4057350" y="5250300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66"/>
            <p:cNvSpPr/>
            <p:nvPr/>
          </p:nvSpPr>
          <p:spPr>
            <a:xfrm>
              <a:off x="4140600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66"/>
            <p:cNvSpPr/>
            <p:nvPr/>
          </p:nvSpPr>
          <p:spPr>
            <a:xfrm>
              <a:off x="4223825" y="522717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66"/>
            <p:cNvSpPr/>
            <p:nvPr/>
          </p:nvSpPr>
          <p:spPr>
            <a:xfrm>
              <a:off x="4302425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66"/>
            <p:cNvSpPr/>
            <p:nvPr/>
          </p:nvSpPr>
          <p:spPr>
            <a:xfrm>
              <a:off x="438565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66"/>
            <p:cNvSpPr/>
            <p:nvPr/>
          </p:nvSpPr>
          <p:spPr>
            <a:xfrm>
              <a:off x="4468875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66"/>
            <p:cNvSpPr/>
            <p:nvPr/>
          </p:nvSpPr>
          <p:spPr>
            <a:xfrm>
              <a:off x="4547475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66"/>
            <p:cNvSpPr/>
            <p:nvPr/>
          </p:nvSpPr>
          <p:spPr>
            <a:xfrm>
              <a:off x="4626075" y="5116200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66"/>
            <p:cNvSpPr/>
            <p:nvPr/>
          </p:nvSpPr>
          <p:spPr>
            <a:xfrm>
              <a:off x="47047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66"/>
            <p:cNvSpPr/>
            <p:nvPr/>
          </p:nvSpPr>
          <p:spPr>
            <a:xfrm>
              <a:off x="4783300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66"/>
            <p:cNvSpPr/>
            <p:nvPr/>
          </p:nvSpPr>
          <p:spPr>
            <a:xfrm>
              <a:off x="4857275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66"/>
            <p:cNvSpPr/>
            <p:nvPr/>
          </p:nvSpPr>
          <p:spPr>
            <a:xfrm>
              <a:off x="4931250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66"/>
            <p:cNvSpPr/>
            <p:nvPr/>
          </p:nvSpPr>
          <p:spPr>
            <a:xfrm>
              <a:off x="50052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66"/>
            <p:cNvSpPr/>
            <p:nvPr/>
          </p:nvSpPr>
          <p:spPr>
            <a:xfrm>
              <a:off x="50792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66"/>
            <p:cNvSpPr/>
            <p:nvPr/>
          </p:nvSpPr>
          <p:spPr>
            <a:xfrm>
              <a:off x="514857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66"/>
            <p:cNvSpPr/>
            <p:nvPr/>
          </p:nvSpPr>
          <p:spPr>
            <a:xfrm>
              <a:off x="5217925" y="4797175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66"/>
            <p:cNvSpPr/>
            <p:nvPr/>
          </p:nvSpPr>
          <p:spPr>
            <a:xfrm>
              <a:off x="52872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66"/>
            <p:cNvSpPr/>
            <p:nvPr/>
          </p:nvSpPr>
          <p:spPr>
            <a:xfrm>
              <a:off x="5352025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66"/>
            <p:cNvSpPr/>
            <p:nvPr/>
          </p:nvSpPr>
          <p:spPr>
            <a:xfrm>
              <a:off x="5416750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66"/>
            <p:cNvSpPr/>
            <p:nvPr/>
          </p:nvSpPr>
          <p:spPr>
            <a:xfrm>
              <a:off x="5476875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66"/>
            <p:cNvSpPr/>
            <p:nvPr/>
          </p:nvSpPr>
          <p:spPr>
            <a:xfrm>
              <a:off x="55369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66"/>
            <p:cNvSpPr/>
            <p:nvPr/>
          </p:nvSpPr>
          <p:spPr>
            <a:xfrm>
              <a:off x="55924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66"/>
            <p:cNvSpPr/>
            <p:nvPr/>
          </p:nvSpPr>
          <p:spPr>
            <a:xfrm>
              <a:off x="5647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66"/>
            <p:cNvSpPr/>
            <p:nvPr/>
          </p:nvSpPr>
          <p:spPr>
            <a:xfrm>
              <a:off x="5703425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66"/>
            <p:cNvSpPr/>
            <p:nvPr/>
          </p:nvSpPr>
          <p:spPr>
            <a:xfrm>
              <a:off x="575430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66"/>
            <p:cNvSpPr/>
            <p:nvPr/>
          </p:nvSpPr>
          <p:spPr>
            <a:xfrm>
              <a:off x="5800525" y="419607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66"/>
            <p:cNvSpPr/>
            <p:nvPr/>
          </p:nvSpPr>
          <p:spPr>
            <a:xfrm>
              <a:off x="584677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66"/>
            <p:cNvSpPr/>
            <p:nvPr/>
          </p:nvSpPr>
          <p:spPr>
            <a:xfrm>
              <a:off x="5888375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66"/>
            <p:cNvSpPr/>
            <p:nvPr/>
          </p:nvSpPr>
          <p:spPr>
            <a:xfrm>
              <a:off x="5930000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66"/>
            <p:cNvSpPr/>
            <p:nvPr/>
          </p:nvSpPr>
          <p:spPr>
            <a:xfrm>
              <a:off x="59669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66"/>
            <p:cNvSpPr/>
            <p:nvPr/>
          </p:nvSpPr>
          <p:spPr>
            <a:xfrm>
              <a:off x="6003975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66"/>
            <p:cNvSpPr/>
            <p:nvPr/>
          </p:nvSpPr>
          <p:spPr>
            <a:xfrm>
              <a:off x="6027100" y="3724450"/>
              <a:ext cx="203475" cy="92500"/>
            </a:xfrm>
            <a:custGeom>
              <a:rect b="b" l="l" r="r" t="t"/>
              <a:pathLst>
                <a:path extrusionOk="0" h="3700" w="8139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66"/>
            <p:cNvSpPr/>
            <p:nvPr/>
          </p:nvSpPr>
          <p:spPr>
            <a:xfrm>
              <a:off x="6068700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66"/>
            <p:cNvSpPr/>
            <p:nvPr/>
          </p:nvSpPr>
          <p:spPr>
            <a:xfrm>
              <a:off x="6096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66"/>
            <p:cNvSpPr/>
            <p:nvPr/>
          </p:nvSpPr>
          <p:spPr>
            <a:xfrm>
              <a:off x="611957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66"/>
            <p:cNvSpPr/>
            <p:nvPr/>
          </p:nvSpPr>
          <p:spPr>
            <a:xfrm>
              <a:off x="6142700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66"/>
            <p:cNvSpPr/>
            <p:nvPr/>
          </p:nvSpPr>
          <p:spPr>
            <a:xfrm>
              <a:off x="6161175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66"/>
            <p:cNvSpPr/>
            <p:nvPr/>
          </p:nvSpPr>
          <p:spPr>
            <a:xfrm>
              <a:off x="6179675" y="3271325"/>
              <a:ext cx="212725" cy="46250"/>
            </a:xfrm>
            <a:custGeom>
              <a:rect b="b" l="l" r="r" t="t"/>
              <a:pathLst>
                <a:path extrusionOk="0" h="1850" w="8509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66"/>
            <p:cNvSpPr/>
            <p:nvPr/>
          </p:nvSpPr>
          <p:spPr>
            <a:xfrm>
              <a:off x="61889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66"/>
            <p:cNvSpPr/>
            <p:nvPr/>
          </p:nvSpPr>
          <p:spPr>
            <a:xfrm>
              <a:off x="6202800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66"/>
            <p:cNvSpPr/>
            <p:nvPr/>
          </p:nvSpPr>
          <p:spPr>
            <a:xfrm>
              <a:off x="62074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66"/>
            <p:cNvSpPr/>
            <p:nvPr/>
          </p:nvSpPr>
          <p:spPr>
            <a:xfrm>
              <a:off x="6212050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66"/>
            <p:cNvSpPr/>
            <p:nvPr/>
          </p:nvSpPr>
          <p:spPr>
            <a:xfrm>
              <a:off x="621667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66"/>
            <p:cNvSpPr/>
            <p:nvPr/>
          </p:nvSpPr>
          <p:spPr>
            <a:xfrm>
              <a:off x="6225925" y="2734950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66"/>
            <p:cNvSpPr/>
            <p:nvPr/>
          </p:nvSpPr>
          <p:spPr>
            <a:xfrm>
              <a:off x="62074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66"/>
            <p:cNvSpPr/>
            <p:nvPr/>
          </p:nvSpPr>
          <p:spPr>
            <a:xfrm>
              <a:off x="6202800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66"/>
            <p:cNvSpPr/>
            <p:nvPr/>
          </p:nvSpPr>
          <p:spPr>
            <a:xfrm>
              <a:off x="61889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66"/>
            <p:cNvSpPr/>
            <p:nvPr/>
          </p:nvSpPr>
          <p:spPr>
            <a:xfrm>
              <a:off x="6179675" y="2397425"/>
              <a:ext cx="212725" cy="50875"/>
            </a:xfrm>
            <a:custGeom>
              <a:rect b="b" l="l" r="r" t="t"/>
              <a:pathLst>
                <a:path extrusionOk="0" h="2035" w="8509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66"/>
            <p:cNvSpPr/>
            <p:nvPr/>
          </p:nvSpPr>
          <p:spPr>
            <a:xfrm>
              <a:off x="6161175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66"/>
            <p:cNvSpPr/>
            <p:nvPr/>
          </p:nvSpPr>
          <p:spPr>
            <a:xfrm>
              <a:off x="6142700" y="221710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66"/>
            <p:cNvSpPr/>
            <p:nvPr/>
          </p:nvSpPr>
          <p:spPr>
            <a:xfrm>
              <a:off x="611957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66"/>
            <p:cNvSpPr/>
            <p:nvPr/>
          </p:nvSpPr>
          <p:spPr>
            <a:xfrm>
              <a:off x="6096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66"/>
            <p:cNvSpPr/>
            <p:nvPr/>
          </p:nvSpPr>
          <p:spPr>
            <a:xfrm>
              <a:off x="6068700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66"/>
            <p:cNvSpPr/>
            <p:nvPr/>
          </p:nvSpPr>
          <p:spPr>
            <a:xfrm>
              <a:off x="603635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66"/>
            <p:cNvSpPr/>
            <p:nvPr/>
          </p:nvSpPr>
          <p:spPr>
            <a:xfrm>
              <a:off x="6003975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66"/>
            <p:cNvSpPr/>
            <p:nvPr/>
          </p:nvSpPr>
          <p:spPr>
            <a:xfrm>
              <a:off x="59669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66"/>
            <p:cNvSpPr/>
            <p:nvPr/>
          </p:nvSpPr>
          <p:spPr>
            <a:xfrm>
              <a:off x="5930000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66"/>
            <p:cNvSpPr/>
            <p:nvPr/>
          </p:nvSpPr>
          <p:spPr>
            <a:xfrm>
              <a:off x="5888375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66"/>
            <p:cNvSpPr/>
            <p:nvPr/>
          </p:nvSpPr>
          <p:spPr>
            <a:xfrm>
              <a:off x="5856025" y="1458800"/>
              <a:ext cx="184975" cy="124850"/>
            </a:xfrm>
            <a:custGeom>
              <a:rect b="b" l="l" r="r" t="t"/>
              <a:pathLst>
                <a:path extrusionOk="0" h="4994" w="7399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66"/>
            <p:cNvSpPr/>
            <p:nvPr/>
          </p:nvSpPr>
          <p:spPr>
            <a:xfrm>
              <a:off x="5800525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66"/>
            <p:cNvSpPr/>
            <p:nvPr/>
          </p:nvSpPr>
          <p:spPr>
            <a:xfrm>
              <a:off x="5754300" y="13108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66"/>
            <p:cNvSpPr/>
            <p:nvPr/>
          </p:nvSpPr>
          <p:spPr>
            <a:xfrm>
              <a:off x="5703425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66"/>
            <p:cNvSpPr/>
            <p:nvPr/>
          </p:nvSpPr>
          <p:spPr>
            <a:xfrm>
              <a:off x="5647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66"/>
            <p:cNvSpPr/>
            <p:nvPr/>
          </p:nvSpPr>
          <p:spPr>
            <a:xfrm>
              <a:off x="5583200" y="1093525"/>
              <a:ext cx="166500" cy="152600"/>
            </a:xfrm>
            <a:custGeom>
              <a:rect b="b" l="l" r="r" t="t"/>
              <a:pathLst>
                <a:path extrusionOk="0" h="6104" w="666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66"/>
            <p:cNvSpPr/>
            <p:nvPr/>
          </p:nvSpPr>
          <p:spPr>
            <a:xfrm>
              <a:off x="55369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66"/>
            <p:cNvSpPr/>
            <p:nvPr/>
          </p:nvSpPr>
          <p:spPr>
            <a:xfrm>
              <a:off x="5476875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66"/>
            <p:cNvSpPr/>
            <p:nvPr/>
          </p:nvSpPr>
          <p:spPr>
            <a:xfrm>
              <a:off x="5416750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66"/>
            <p:cNvSpPr/>
            <p:nvPr/>
          </p:nvSpPr>
          <p:spPr>
            <a:xfrm>
              <a:off x="5352025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66"/>
            <p:cNvSpPr/>
            <p:nvPr/>
          </p:nvSpPr>
          <p:spPr>
            <a:xfrm>
              <a:off x="52872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66"/>
            <p:cNvSpPr/>
            <p:nvPr/>
          </p:nvSpPr>
          <p:spPr>
            <a:xfrm>
              <a:off x="5217925" y="732850"/>
              <a:ext cx="134125" cy="180350"/>
            </a:xfrm>
            <a:custGeom>
              <a:rect b="b" l="l" r="r" t="t"/>
              <a:pathLst>
                <a:path extrusionOk="0" h="7214" w="5365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66"/>
            <p:cNvSpPr/>
            <p:nvPr/>
          </p:nvSpPr>
          <p:spPr>
            <a:xfrm>
              <a:off x="514857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66"/>
            <p:cNvSpPr/>
            <p:nvPr/>
          </p:nvSpPr>
          <p:spPr>
            <a:xfrm>
              <a:off x="50792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66"/>
            <p:cNvSpPr/>
            <p:nvPr/>
          </p:nvSpPr>
          <p:spPr>
            <a:xfrm>
              <a:off x="50052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66"/>
            <p:cNvSpPr/>
            <p:nvPr/>
          </p:nvSpPr>
          <p:spPr>
            <a:xfrm>
              <a:off x="4931250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66"/>
            <p:cNvSpPr/>
            <p:nvPr/>
          </p:nvSpPr>
          <p:spPr>
            <a:xfrm>
              <a:off x="4857275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66"/>
            <p:cNvSpPr/>
            <p:nvPr/>
          </p:nvSpPr>
          <p:spPr>
            <a:xfrm>
              <a:off x="4783300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66"/>
            <p:cNvSpPr/>
            <p:nvPr/>
          </p:nvSpPr>
          <p:spPr>
            <a:xfrm>
              <a:off x="47047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66"/>
            <p:cNvSpPr/>
            <p:nvPr/>
          </p:nvSpPr>
          <p:spPr>
            <a:xfrm>
              <a:off x="462607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66"/>
            <p:cNvSpPr/>
            <p:nvPr/>
          </p:nvSpPr>
          <p:spPr>
            <a:xfrm>
              <a:off x="4547475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66"/>
            <p:cNvSpPr/>
            <p:nvPr/>
          </p:nvSpPr>
          <p:spPr>
            <a:xfrm>
              <a:off x="4468875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66"/>
            <p:cNvSpPr/>
            <p:nvPr/>
          </p:nvSpPr>
          <p:spPr>
            <a:xfrm>
              <a:off x="438565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66"/>
            <p:cNvSpPr/>
            <p:nvPr/>
          </p:nvSpPr>
          <p:spPr>
            <a:xfrm>
              <a:off x="4302425" y="293600"/>
              <a:ext cx="55500" cy="212725"/>
            </a:xfrm>
            <a:custGeom>
              <a:rect b="b" l="l" r="r" t="t"/>
              <a:pathLst>
                <a:path extrusionOk="0" h="8509" w="222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66"/>
            <p:cNvSpPr/>
            <p:nvPr/>
          </p:nvSpPr>
          <p:spPr>
            <a:xfrm>
              <a:off x="4223825" y="27972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66"/>
            <p:cNvSpPr/>
            <p:nvPr/>
          </p:nvSpPr>
          <p:spPr>
            <a:xfrm>
              <a:off x="4140600" y="2612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66"/>
            <p:cNvSpPr/>
            <p:nvPr/>
          </p:nvSpPr>
          <p:spPr>
            <a:xfrm>
              <a:off x="4057350" y="251975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66"/>
            <p:cNvSpPr/>
            <p:nvPr/>
          </p:nvSpPr>
          <p:spPr>
            <a:xfrm>
              <a:off x="3969500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66"/>
            <p:cNvSpPr/>
            <p:nvPr/>
          </p:nvSpPr>
          <p:spPr>
            <a:xfrm>
              <a:off x="38862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2331" name="Shape 2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2" name="Google Shape;2332;p67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2333" name="Google Shape;2333;p67"/>
            <p:cNvSpPr/>
            <p:nvPr/>
          </p:nvSpPr>
          <p:spPr>
            <a:xfrm>
              <a:off x="4722350" y="3790238"/>
              <a:ext cx="328725" cy="87100"/>
            </a:xfrm>
            <a:custGeom>
              <a:rect b="b" l="l" r="r" t="t"/>
              <a:pathLst>
                <a:path extrusionOk="0" h="3484" w="13149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67"/>
            <p:cNvSpPr/>
            <p:nvPr/>
          </p:nvSpPr>
          <p:spPr>
            <a:xfrm>
              <a:off x="4635250" y="3790238"/>
              <a:ext cx="87125" cy="87100"/>
            </a:xfrm>
            <a:custGeom>
              <a:rect b="b" l="l" r="r" t="t"/>
              <a:pathLst>
                <a:path extrusionOk="0" h="3484" w="3485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67"/>
            <p:cNvSpPr/>
            <p:nvPr/>
          </p:nvSpPr>
          <p:spPr>
            <a:xfrm>
              <a:off x="4722350" y="3790225"/>
              <a:ext cx="87300" cy="87125"/>
            </a:xfrm>
            <a:custGeom>
              <a:rect b="b" l="l" r="r" t="t"/>
              <a:pathLst>
                <a:path extrusionOk="0" h="3485" w="3492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6" name="Google Shape;2336;p67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2337" name="Google Shape;2337;p67"/>
            <p:cNvSpPr/>
            <p:nvPr/>
          </p:nvSpPr>
          <p:spPr>
            <a:xfrm>
              <a:off x="4280575" y="2131725"/>
              <a:ext cx="141950" cy="97050"/>
            </a:xfrm>
            <a:custGeom>
              <a:rect b="b" l="l" r="r" t="t"/>
              <a:pathLst>
                <a:path extrusionOk="0" h="3882" w="5678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67"/>
            <p:cNvSpPr/>
            <p:nvPr/>
          </p:nvSpPr>
          <p:spPr>
            <a:xfrm>
              <a:off x="4320625" y="2227850"/>
              <a:ext cx="45100" cy="49150"/>
            </a:xfrm>
            <a:custGeom>
              <a:rect b="b" l="l" r="r" t="t"/>
              <a:pathLst>
                <a:path extrusionOk="0" h="1966" w="1804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9" name="Google Shape;2339;p67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2340" name="Google Shape;2340;p67"/>
            <p:cNvSpPr/>
            <p:nvPr/>
          </p:nvSpPr>
          <p:spPr>
            <a:xfrm>
              <a:off x="4088738" y="4379875"/>
              <a:ext cx="176900" cy="153125"/>
            </a:xfrm>
            <a:custGeom>
              <a:rect b="b" l="l" r="r" t="t"/>
              <a:pathLst>
                <a:path extrusionOk="0" h="6125" w="7076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67"/>
            <p:cNvSpPr/>
            <p:nvPr/>
          </p:nvSpPr>
          <p:spPr>
            <a:xfrm>
              <a:off x="4088738" y="4379875"/>
              <a:ext cx="132725" cy="153125"/>
            </a:xfrm>
            <a:custGeom>
              <a:rect b="b" l="l" r="r" t="t"/>
              <a:pathLst>
                <a:path extrusionOk="0" h="6125" w="5309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2" name="Google Shape;2342;p67"/>
          <p:cNvGrpSpPr/>
          <p:nvPr/>
        </p:nvGrpSpPr>
        <p:grpSpPr>
          <a:xfrm flipH="1" rot="10800000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2343" name="Google Shape;2343;p67"/>
            <p:cNvSpPr/>
            <p:nvPr/>
          </p:nvSpPr>
          <p:spPr>
            <a:xfrm>
              <a:off x="4257138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67"/>
            <p:cNvSpPr/>
            <p:nvPr/>
          </p:nvSpPr>
          <p:spPr>
            <a:xfrm>
              <a:off x="4173650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5" name="Google Shape;2345;p67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2346" name="Google Shape;2346;p67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47" name="Google Shape;2347;p67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2348" name="Google Shape;2348;p67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rect b="b" l="l" r="r" t="t"/>
                <a:pathLst>
                  <a:path extrusionOk="0" h="8339" w="4703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" name="Google Shape;2349;p67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rect b="b" l="l" r="r" t="t"/>
                <a:pathLst>
                  <a:path extrusionOk="0" h="2424" w="2425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0" name="Google Shape;2350;p67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rect b="b" l="l" r="r" t="t"/>
                <a:pathLst>
                  <a:path extrusionOk="0" h="1516" w="1515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351" name="Google Shape;2351;p67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2352" name="Google Shape;2352;p67"/>
            <p:cNvSpPr/>
            <p:nvPr/>
          </p:nvSpPr>
          <p:spPr>
            <a:xfrm>
              <a:off x="3548525" y="3234525"/>
              <a:ext cx="304575" cy="97025"/>
            </a:xfrm>
            <a:custGeom>
              <a:rect b="b" l="l" r="r" t="t"/>
              <a:pathLst>
                <a:path extrusionOk="0" h="3881" w="12183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53" name="Google Shape;2353;p67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2354" name="Google Shape;2354;p67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rect b="b" l="l" r="r" t="t"/>
                <a:pathLst>
                  <a:path extrusionOk="0" h="2706" w="11281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5" name="Google Shape;2355;p67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rect b="b" l="l" r="r" t="t"/>
                <a:pathLst>
                  <a:path extrusionOk="0" h="2251" w="2251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356" name="Google Shape;2356;p67"/>
          <p:cNvGrpSpPr/>
          <p:nvPr/>
        </p:nvGrpSpPr>
        <p:grpSpPr>
          <a:xfrm flipH="1" rot="10800000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2357" name="Google Shape;2357;p67"/>
            <p:cNvSpPr/>
            <p:nvPr/>
          </p:nvSpPr>
          <p:spPr>
            <a:xfrm>
              <a:off x="3199075" y="3739025"/>
              <a:ext cx="448629" cy="111875"/>
            </a:xfrm>
            <a:custGeom>
              <a:rect b="b" l="l" r="r" t="t"/>
              <a:pathLst>
                <a:path extrusionOk="0" h="4475" w="19396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67"/>
            <p:cNvSpPr/>
            <p:nvPr/>
          </p:nvSpPr>
          <p:spPr>
            <a:xfrm>
              <a:off x="3228836" y="3756427"/>
              <a:ext cx="83875" cy="75800"/>
            </a:xfrm>
            <a:custGeom>
              <a:rect b="b" l="l" r="r" t="t"/>
              <a:pathLst>
                <a:path extrusionOk="0" h="3032" w="3355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9" name="Google Shape;2359;p67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2360" name="Google Shape;2360;p67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2361" name="Google Shape;2361;p67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rect b="b" l="l" r="r" t="t"/>
                <a:pathLst>
                  <a:path extrusionOk="0" h="3441" w="10849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362" name="Google Shape;2362;p67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2363" name="Google Shape;2363;p67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rect b="b" l="l" r="r" t="t"/>
                  <a:pathLst>
                    <a:path extrusionOk="0" h="1876" w="8909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4" name="Google Shape;2364;p67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rect b="b" l="l" r="r" t="t"/>
                  <a:pathLst>
                    <a:path extrusionOk="0" h="5280" w="5281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365" name="Google Shape;2365;p67"/>
            <p:cNvSpPr/>
            <p:nvPr/>
          </p:nvSpPr>
          <p:spPr>
            <a:xfrm>
              <a:off x="4065475" y="3787800"/>
              <a:ext cx="96850" cy="96850"/>
            </a:xfrm>
            <a:custGeom>
              <a:rect b="b" l="l" r="r" t="t"/>
              <a:pathLst>
                <a:path extrusionOk="0" h="3874" w="3874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6" name="Google Shape;2366;p67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2367" name="Google Shape;2367;p67"/>
            <p:cNvSpPr/>
            <p:nvPr/>
          </p:nvSpPr>
          <p:spPr>
            <a:xfrm>
              <a:off x="3289775" y="1394800"/>
              <a:ext cx="731175" cy="158175"/>
            </a:xfrm>
            <a:custGeom>
              <a:rect b="b" l="l" r="r" t="t"/>
              <a:pathLst>
                <a:path extrusionOk="0" h="6327" w="29247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67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67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67"/>
            <p:cNvSpPr/>
            <p:nvPr/>
          </p:nvSpPr>
          <p:spPr>
            <a:xfrm>
              <a:off x="3843325" y="1413550"/>
              <a:ext cx="135450" cy="112375"/>
            </a:xfrm>
            <a:custGeom>
              <a:rect b="b" l="l" r="r" t="t"/>
              <a:pathLst>
                <a:path extrusionOk="0" h="4495" w="5418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71" name="Google Shape;2371;p67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2372" name="Google Shape;2372;p67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rect b="b" l="l" r="r" t="t"/>
                <a:pathLst>
                  <a:path extrusionOk="0" h="7560" w="7862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" name="Google Shape;2373;p67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rect b="b" l="l" r="r" t="t"/>
                <a:pathLst>
                  <a:path extrusionOk="0" h="2837" w="2734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4" name="Google Shape;2374;p67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rect b="b" l="l" r="r" t="t"/>
                <a:pathLst>
                  <a:path extrusionOk="0" h="6526" w="7199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5" name="Google Shape;2375;p67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rect b="b" l="l" r="r" t="t"/>
                <a:pathLst>
                  <a:path extrusionOk="0" h="8277" w="5857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376" name="Google Shape;2376;p67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2377" name="Google Shape;2377;p67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2378" name="Google Shape;2378;p67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2379" name="Google Shape;2379;p67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0" name="Google Shape;2380;p67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381" name="Google Shape;2381;p67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2382" name="Google Shape;2382;p67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rect b="b" l="l" r="r" t="t"/>
                  <a:pathLst>
                    <a:path extrusionOk="0" h="4444" w="5129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383" name="Google Shape;2383;p67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2384" name="Google Shape;2384;p67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rect b="b" l="l" r="r" t="t"/>
                    <a:pathLst>
                      <a:path extrusionOk="0" h="3131" w="3614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85" name="Google Shape;2385;p67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rect b="b" l="l" r="r" t="t"/>
                    <a:pathLst>
                      <a:path extrusionOk="0" h="2222" w="3189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2386" name="Google Shape;2386;p67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2387" name="Google Shape;2387;p67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rect b="b" l="l" r="r" t="t"/>
                <a:pathLst>
                  <a:path extrusionOk="0" h="3821" w="382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" name="Google Shape;2388;p67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rect b="b" l="l" r="r" t="t"/>
                <a:pathLst>
                  <a:path extrusionOk="0" h="5235" w="12753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389" name="Google Shape;2389;p67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2390" name="Google Shape;2390;p67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2391" name="Google Shape;2391;p67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rect b="b" l="l" r="r" t="t"/>
                <a:pathLst>
                  <a:path extrusionOk="0" h="6291" w="8976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2392" name="Google Shape;2392;p67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rect b="b" l="l" r="r" t="t"/>
                <a:pathLst>
                  <a:path extrusionOk="0" h="6291" w="6841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3" name="Google Shape;2393;p67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rect b="b" l="l" r="r" t="t"/>
                <a:pathLst>
                  <a:path extrusionOk="0" h="6834" w="14025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2394" name="Google Shape;2394;p67"/>
            <p:cNvSpPr/>
            <p:nvPr/>
          </p:nvSpPr>
          <p:spPr>
            <a:xfrm>
              <a:off x="4415277" y="2242993"/>
              <a:ext cx="273691" cy="260125"/>
            </a:xfrm>
            <a:custGeom>
              <a:rect b="b" l="l" r="r" t="t"/>
              <a:pathLst>
                <a:path extrusionOk="0" h="9491" w="9986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67"/>
            <p:cNvSpPr/>
            <p:nvPr/>
          </p:nvSpPr>
          <p:spPr>
            <a:xfrm>
              <a:off x="4435394" y="2263055"/>
              <a:ext cx="229044" cy="220274"/>
            </a:xfrm>
            <a:custGeom>
              <a:rect b="b" l="l" r="r" t="t"/>
              <a:pathLst>
                <a:path extrusionOk="0" h="8037" w="8357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67"/>
            <p:cNvSpPr/>
            <p:nvPr/>
          </p:nvSpPr>
          <p:spPr>
            <a:xfrm>
              <a:off x="4480999" y="2312908"/>
              <a:ext cx="129007" cy="120182"/>
            </a:xfrm>
            <a:custGeom>
              <a:rect b="b" l="l" r="r" t="t"/>
              <a:pathLst>
                <a:path extrusionOk="0" h="4385" w="4707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7" name="Google Shape;2397;p67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2398" name="Google Shape;2398;p67"/>
            <p:cNvSpPr/>
            <p:nvPr/>
          </p:nvSpPr>
          <p:spPr>
            <a:xfrm>
              <a:off x="3327296" y="3788725"/>
              <a:ext cx="22611" cy="11305"/>
            </a:xfrm>
            <a:custGeom>
              <a:rect b="b" l="l" r="r" t="t"/>
              <a:pathLst>
                <a:path extrusionOk="0" h="586" w="1172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67"/>
            <p:cNvSpPr/>
            <p:nvPr/>
          </p:nvSpPr>
          <p:spPr>
            <a:xfrm>
              <a:off x="3213258" y="3626629"/>
              <a:ext cx="575727" cy="162115"/>
            </a:xfrm>
            <a:custGeom>
              <a:rect b="b" l="l" r="r" t="t"/>
              <a:pathLst>
                <a:path extrusionOk="0" h="8403" w="29842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67"/>
            <p:cNvSpPr/>
            <p:nvPr/>
          </p:nvSpPr>
          <p:spPr>
            <a:xfrm>
              <a:off x="3165220" y="3626629"/>
              <a:ext cx="165202" cy="162115"/>
            </a:xfrm>
            <a:custGeom>
              <a:rect b="b" l="l" r="r" t="t"/>
              <a:pathLst>
                <a:path extrusionOk="0" h="8403" w="8563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67"/>
            <p:cNvSpPr/>
            <p:nvPr/>
          </p:nvSpPr>
          <p:spPr>
            <a:xfrm>
              <a:off x="3099239" y="3615343"/>
              <a:ext cx="239381" cy="184687"/>
            </a:xfrm>
            <a:custGeom>
              <a:rect b="b" l="l" r="r" t="t"/>
              <a:pathLst>
                <a:path extrusionOk="0" h="9573" w="12408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2" name="Google Shape;2402;p67"/>
          <p:cNvGrpSpPr/>
          <p:nvPr/>
        </p:nvGrpSpPr>
        <p:grpSpPr>
          <a:xfrm flipH="1" rot="10800000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2403" name="Google Shape;2403;p67"/>
            <p:cNvSpPr/>
            <p:nvPr/>
          </p:nvSpPr>
          <p:spPr>
            <a:xfrm>
              <a:off x="1156700" y="3253563"/>
              <a:ext cx="86925" cy="112075"/>
            </a:xfrm>
            <a:custGeom>
              <a:rect b="b" l="l" r="r" t="t"/>
              <a:pathLst>
                <a:path extrusionOk="0" h="4483" w="3477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67"/>
            <p:cNvSpPr/>
            <p:nvPr/>
          </p:nvSpPr>
          <p:spPr>
            <a:xfrm>
              <a:off x="1356775" y="3253563"/>
              <a:ext cx="490525" cy="112075"/>
            </a:xfrm>
            <a:custGeom>
              <a:rect b="b" l="l" r="r" t="t"/>
              <a:pathLst>
                <a:path extrusionOk="0" h="4483" w="19621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67"/>
            <p:cNvSpPr/>
            <p:nvPr/>
          </p:nvSpPr>
          <p:spPr>
            <a:xfrm>
              <a:off x="1356775" y="3251263"/>
              <a:ext cx="492800" cy="116650"/>
            </a:xfrm>
            <a:custGeom>
              <a:rect b="b" l="l" r="r" t="t"/>
              <a:pathLst>
                <a:path extrusionOk="0" h="4666" w="19712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67"/>
            <p:cNvSpPr/>
            <p:nvPr/>
          </p:nvSpPr>
          <p:spPr>
            <a:xfrm>
              <a:off x="1179575" y="3292438"/>
              <a:ext cx="41175" cy="35125"/>
            </a:xfrm>
            <a:custGeom>
              <a:rect b="b" l="l" r="r" t="t"/>
              <a:pathLst>
                <a:path extrusionOk="0" h="1405" w="1647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67"/>
            <p:cNvSpPr/>
            <p:nvPr/>
          </p:nvSpPr>
          <p:spPr>
            <a:xfrm>
              <a:off x="1154425" y="3251263"/>
              <a:ext cx="89200" cy="116650"/>
            </a:xfrm>
            <a:custGeom>
              <a:rect b="b" l="l" r="r" t="t"/>
              <a:pathLst>
                <a:path extrusionOk="0" h="4666" w="3568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67"/>
            <p:cNvSpPr/>
            <p:nvPr/>
          </p:nvSpPr>
          <p:spPr>
            <a:xfrm>
              <a:off x="1243600" y="3251263"/>
              <a:ext cx="113200" cy="116650"/>
            </a:xfrm>
            <a:custGeom>
              <a:rect b="b" l="l" r="r" t="t"/>
              <a:pathLst>
                <a:path extrusionOk="0" h="4666" w="4528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9" name="Google Shape;2409;p67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2410" name="Google Shape;2410;p67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67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rect b="b" l="l" r="r" t="t"/>
              <a:pathLst>
                <a:path extrusionOk="0" h="5123" w="9834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  <p:sp>
          <p:nvSpPr>
            <p:cNvPr id="2412" name="Google Shape;2412;p67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3" name="Google Shape;2413;p67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2414" name="Google Shape;2414;p67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2415" name="Google Shape;2415;p67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rect b="b" l="l" r="r" t="t"/>
                <a:pathLst>
                  <a:path extrusionOk="0" h="4299" w="2078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" name="Google Shape;2416;p67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rect b="b" l="l" r="r" t="t"/>
                <a:pathLst>
                  <a:path extrusionOk="0" h="2193" w="1472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" name="Google Shape;2417;p67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18" name="Google Shape;2418;p67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2419" name="Google Shape;2419;p67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rect b="b" l="l" r="r" t="t"/>
                <a:pathLst>
                  <a:path extrusionOk="0" h="3247" w="2078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0" name="Google Shape;2420;p67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rect b="b" l="l" r="r" t="t"/>
                <a:pathLst>
                  <a:path extrusionOk="0" h="2194" w="1472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1" name="Google Shape;2421;p67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rect b="b" l="l" r="r" t="t"/>
                <a:pathLst>
                  <a:path extrusionOk="0" h="3247" w="1139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22" name="Google Shape;2422;p67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2423" name="Google Shape;2423;p67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rect b="b" l="l" r="r" t="t"/>
                <a:pathLst>
                  <a:path extrusionOk="0" h="3246" w="1472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4" name="Google Shape;2424;p67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rect b="b" l="l" r="r" t="t"/>
                <a:pathLst>
                  <a:path extrusionOk="0" h="3246" w="210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5" name="Google Shape;2425;p67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26" name="Google Shape;2426;p67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2427" name="Google Shape;2427;p67"/>
            <p:cNvSpPr/>
            <p:nvPr/>
          </p:nvSpPr>
          <p:spPr>
            <a:xfrm>
              <a:off x="2803300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67"/>
            <p:cNvSpPr/>
            <p:nvPr/>
          </p:nvSpPr>
          <p:spPr>
            <a:xfrm>
              <a:off x="2600813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9" name="Google Shape;2429;p67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2430" name="Google Shape;2430;p67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2431" name="Google Shape;2431;p67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2" name="Google Shape;2432;p67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3" name="Google Shape;2433;p67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2434" name="Google Shape;2434;p67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5" name="Google Shape;2435;p67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6" name="Google Shape;2436;p67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2437" name="Google Shape;2437;p67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8" name="Google Shape;2438;p67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9" name="Google Shape;2439;p67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2440" name="Google Shape;2440;p67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" name="Google Shape;2441;p67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42" name="Google Shape;2442;p67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2443" name="Google Shape;2443;p67"/>
            <p:cNvSpPr/>
            <p:nvPr/>
          </p:nvSpPr>
          <p:spPr>
            <a:xfrm>
              <a:off x="2506150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67"/>
            <p:cNvSpPr/>
            <p:nvPr/>
          </p:nvSpPr>
          <p:spPr>
            <a:xfrm>
              <a:off x="2620825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5" name="Google Shape;2445;p67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2446" name="Google Shape;2446;p67"/>
            <p:cNvSpPr/>
            <p:nvPr/>
          </p:nvSpPr>
          <p:spPr>
            <a:xfrm>
              <a:off x="3022550" y="1810250"/>
              <a:ext cx="39525" cy="34025"/>
            </a:xfrm>
            <a:custGeom>
              <a:rect b="b" l="l" r="r" t="t"/>
              <a:pathLst>
                <a:path extrusionOk="0" h="1361" w="1581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67"/>
            <p:cNvSpPr/>
            <p:nvPr/>
          </p:nvSpPr>
          <p:spPr>
            <a:xfrm>
              <a:off x="296685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67"/>
            <p:cNvSpPr/>
            <p:nvPr/>
          </p:nvSpPr>
          <p:spPr>
            <a:xfrm>
              <a:off x="29111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67"/>
            <p:cNvSpPr/>
            <p:nvPr/>
          </p:nvSpPr>
          <p:spPr>
            <a:xfrm>
              <a:off x="28556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67"/>
            <p:cNvSpPr/>
            <p:nvPr/>
          </p:nvSpPr>
          <p:spPr>
            <a:xfrm>
              <a:off x="27998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67"/>
            <p:cNvSpPr/>
            <p:nvPr/>
          </p:nvSpPr>
          <p:spPr>
            <a:xfrm>
              <a:off x="2744350" y="1810250"/>
              <a:ext cx="39500" cy="34025"/>
            </a:xfrm>
            <a:custGeom>
              <a:rect b="b" l="l" r="r" t="t"/>
              <a:pathLst>
                <a:path extrusionOk="0" h="1361" w="158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67"/>
            <p:cNvSpPr/>
            <p:nvPr/>
          </p:nvSpPr>
          <p:spPr>
            <a:xfrm>
              <a:off x="26886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67"/>
            <p:cNvSpPr/>
            <p:nvPr/>
          </p:nvSpPr>
          <p:spPr>
            <a:xfrm>
              <a:off x="26329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67"/>
            <p:cNvSpPr/>
            <p:nvPr/>
          </p:nvSpPr>
          <p:spPr>
            <a:xfrm>
              <a:off x="25773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67"/>
            <p:cNvSpPr/>
            <p:nvPr/>
          </p:nvSpPr>
          <p:spPr>
            <a:xfrm>
              <a:off x="2521850" y="1810250"/>
              <a:ext cx="39675" cy="34025"/>
            </a:xfrm>
            <a:custGeom>
              <a:rect b="b" l="l" r="r" t="t"/>
              <a:pathLst>
                <a:path extrusionOk="0" h="1361" w="1587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6" name="Google Shape;2456;p67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2457" name="Google Shape;2457;p67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2458" name="Google Shape;2458;p67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9" name="Google Shape;2459;p67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rect b="b" l="l" r="r" t="t"/>
                <a:pathLst>
                  <a:path extrusionOk="0" h="3564" w="2785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</p:grpSp>
        <p:grpSp>
          <p:nvGrpSpPr>
            <p:cNvPr id="2460" name="Google Shape;2460;p67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2461" name="Google Shape;2461;p67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2462" name="Google Shape;2462;p67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rect b="b" l="l" r="r" t="t"/>
                  <a:pathLst>
                    <a:path extrusionOk="0" h="8706" w="748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3" name="Google Shape;2463;p67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rect b="b" l="l" r="r" t="t"/>
                  <a:pathLst>
                    <a:path extrusionOk="0" h="2777" w="3693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64" name="Google Shape;2464;p67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2465" name="Google Shape;2465;p67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rect b="b" l="l" r="r" t="t"/>
                  <a:pathLst>
                    <a:path extrusionOk="0" h="9435" w="6492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6" name="Google Shape;2466;p67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rect b="b" l="l" r="r" t="t"/>
                  <a:pathLst>
                    <a:path extrusionOk="0" h="3780" w="2381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67" name="Google Shape;2467;p67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2468" name="Google Shape;2468;p67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rect b="b" l="l" r="r" t="t"/>
                  <a:pathLst>
                    <a:path extrusionOk="0" h="5338" w="8857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9" name="Google Shape;2469;p67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70" name="Google Shape;2470;p67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2471" name="Google Shape;2471;p67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rect b="b" l="l" r="r" t="t"/>
                  <a:pathLst>
                    <a:path extrusionOk="0" h="6167" w="9045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2" name="Google Shape;2472;p67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473" name="Google Shape;2473;p67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74" name="Google Shape;2474;p67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2475" name="Google Shape;2475;p67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2476" name="Google Shape;2476;p67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7" name="Google Shape;2477;p67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rect b="b" l="l" r="r" t="t"/>
                <a:pathLst>
                  <a:path extrusionOk="0" h="5017" w="1755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8" name="Google Shape;2478;p67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79" name="Google Shape;2479;p67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2480" name="Google Shape;2480;p67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1" name="Google Shape;2481;p67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2" name="Google Shape;2482;p67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83" name="Google Shape;2483;p67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2484" name="Google Shape;2484;p67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rect b="b" l="l" r="r" t="t"/>
                <a:pathLst>
                  <a:path extrusionOk="0" h="5017" w="10033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" name="Google Shape;2485;p67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rect b="b" l="l" r="r" t="t"/>
                <a:pathLst>
                  <a:path extrusionOk="0" h="7886" w="10033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" name="Google Shape;2486;p67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87" name="Google Shape;2487;p67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2488" name="Google Shape;2488;p67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9" name="Google Shape;2489;p67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0" name="Google Shape;2490;p67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1" name="Google Shape;2491;p67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2492" name="Google Shape;2492;p67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rect b="b" l="l" r="r" t="t"/>
                <a:pathLst>
                  <a:path extrusionOk="0" h="5017" w="1755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3" name="Google Shape;2493;p67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4" name="Google Shape;2494;p67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95" name="Google Shape;2495;p67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2496" name="Google Shape;2496;p67"/>
            <p:cNvSpPr/>
            <p:nvPr/>
          </p:nvSpPr>
          <p:spPr>
            <a:xfrm>
              <a:off x="6866007" y="3457539"/>
              <a:ext cx="116090" cy="12876"/>
            </a:xfrm>
            <a:custGeom>
              <a:rect b="b" l="l" r="r" t="t"/>
              <a:pathLst>
                <a:path extrusionOk="0" h="186" w="1677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67"/>
            <p:cNvSpPr/>
            <p:nvPr/>
          </p:nvSpPr>
          <p:spPr>
            <a:xfrm>
              <a:off x="5943156" y="3457539"/>
              <a:ext cx="263609" cy="11976"/>
            </a:xfrm>
            <a:custGeom>
              <a:rect b="b" l="l" r="r" t="t"/>
              <a:pathLst>
                <a:path extrusionOk="0" h="173" w="3808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67"/>
            <p:cNvSpPr/>
            <p:nvPr/>
          </p:nvSpPr>
          <p:spPr>
            <a:xfrm>
              <a:off x="6558090" y="3457539"/>
              <a:ext cx="261947" cy="11976"/>
            </a:xfrm>
            <a:custGeom>
              <a:rect b="b" l="l" r="r" t="t"/>
              <a:pathLst>
                <a:path extrusionOk="0" h="173" w="3784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67"/>
            <p:cNvSpPr/>
            <p:nvPr/>
          </p:nvSpPr>
          <p:spPr>
            <a:xfrm>
              <a:off x="5778536" y="3457539"/>
              <a:ext cx="119482" cy="11976"/>
            </a:xfrm>
            <a:custGeom>
              <a:rect b="b" l="l" r="r" t="t"/>
              <a:pathLst>
                <a:path extrusionOk="0" h="173" w="1726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67"/>
            <p:cNvSpPr/>
            <p:nvPr/>
          </p:nvSpPr>
          <p:spPr>
            <a:xfrm>
              <a:off x="6251904" y="3457539"/>
              <a:ext cx="261047" cy="11976"/>
            </a:xfrm>
            <a:custGeom>
              <a:rect b="b" l="l" r="r" t="t"/>
              <a:pathLst>
                <a:path extrusionOk="0" h="173" w="3771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67"/>
            <p:cNvSpPr/>
            <p:nvPr/>
          </p:nvSpPr>
          <p:spPr>
            <a:xfrm>
              <a:off x="5827133" y="3187143"/>
              <a:ext cx="194522" cy="252533"/>
            </a:xfrm>
            <a:custGeom>
              <a:rect b="b" l="l" r="r" t="t"/>
              <a:pathLst>
                <a:path extrusionOk="0" h="3648" w="281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67"/>
            <p:cNvSpPr/>
            <p:nvPr/>
          </p:nvSpPr>
          <p:spPr>
            <a:xfrm>
              <a:off x="6132489" y="3183751"/>
              <a:ext cx="197084" cy="255925"/>
            </a:xfrm>
            <a:custGeom>
              <a:rect b="b" l="l" r="r" t="t"/>
              <a:pathLst>
                <a:path extrusionOk="0" h="3697" w="2847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67"/>
            <p:cNvSpPr/>
            <p:nvPr/>
          </p:nvSpPr>
          <p:spPr>
            <a:xfrm>
              <a:off x="6441237" y="3187143"/>
              <a:ext cx="195145" cy="252533"/>
            </a:xfrm>
            <a:custGeom>
              <a:rect b="b" l="l" r="r" t="t"/>
              <a:pathLst>
                <a:path extrusionOk="0" h="3648" w="2819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67"/>
            <p:cNvSpPr/>
            <p:nvPr/>
          </p:nvSpPr>
          <p:spPr>
            <a:xfrm>
              <a:off x="6749154" y="3187143"/>
              <a:ext cx="194591" cy="252533"/>
            </a:xfrm>
            <a:custGeom>
              <a:rect b="b" l="l" r="r" t="t"/>
              <a:pathLst>
                <a:path extrusionOk="0" h="3648" w="2811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67"/>
            <p:cNvSpPr/>
            <p:nvPr/>
          </p:nvSpPr>
          <p:spPr>
            <a:xfrm>
              <a:off x="5904735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67"/>
            <p:cNvSpPr/>
            <p:nvPr/>
          </p:nvSpPr>
          <p:spPr>
            <a:xfrm>
              <a:off x="589705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67"/>
            <p:cNvSpPr/>
            <p:nvPr/>
          </p:nvSpPr>
          <p:spPr>
            <a:xfrm>
              <a:off x="6212929" y="3450686"/>
              <a:ext cx="28521" cy="24021"/>
            </a:xfrm>
            <a:custGeom>
              <a:rect b="b" l="l" r="r" t="t"/>
              <a:pathLst>
                <a:path extrusionOk="0" h="347" w="412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67"/>
            <p:cNvSpPr/>
            <p:nvPr/>
          </p:nvSpPr>
          <p:spPr>
            <a:xfrm>
              <a:off x="6204968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67"/>
            <p:cNvSpPr/>
            <p:nvPr/>
          </p:nvSpPr>
          <p:spPr>
            <a:xfrm>
              <a:off x="6519739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67"/>
            <p:cNvSpPr/>
            <p:nvPr/>
          </p:nvSpPr>
          <p:spPr>
            <a:xfrm>
              <a:off x="6512055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67"/>
            <p:cNvSpPr/>
            <p:nvPr/>
          </p:nvSpPr>
          <p:spPr>
            <a:xfrm>
              <a:off x="6827656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67"/>
            <p:cNvSpPr/>
            <p:nvPr/>
          </p:nvSpPr>
          <p:spPr>
            <a:xfrm>
              <a:off x="681914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13" name="Google Shape;2513;p67"/>
          <p:cNvSpPr/>
          <p:nvPr/>
        </p:nvSpPr>
        <p:spPr>
          <a:xfrm rot="-5400000">
            <a:off x="3150853" y="872300"/>
            <a:ext cx="212169" cy="323633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14" name="Google Shape;2514;p67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2515" name="Google Shape;2515;p67"/>
            <p:cNvSpPr/>
            <p:nvPr/>
          </p:nvSpPr>
          <p:spPr>
            <a:xfrm>
              <a:off x="4379739" y="3450715"/>
              <a:ext cx="390506" cy="126338"/>
            </a:xfrm>
            <a:custGeom>
              <a:rect b="b" l="l" r="r" t="t"/>
              <a:pathLst>
                <a:path extrusionOk="0" h="2905" w="8988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67"/>
            <p:cNvSpPr/>
            <p:nvPr/>
          </p:nvSpPr>
          <p:spPr>
            <a:xfrm>
              <a:off x="4379261" y="3577014"/>
              <a:ext cx="390463" cy="640434"/>
            </a:xfrm>
            <a:custGeom>
              <a:rect b="b" l="l" r="r" t="t"/>
              <a:pathLst>
                <a:path extrusionOk="0" h="14726" w="8987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7" name="Google Shape;2517;p67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2518" name="Google Shape;2518;p67"/>
            <p:cNvSpPr/>
            <p:nvPr/>
          </p:nvSpPr>
          <p:spPr>
            <a:xfrm>
              <a:off x="5793258" y="2247269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67"/>
            <p:cNvSpPr/>
            <p:nvPr/>
          </p:nvSpPr>
          <p:spPr>
            <a:xfrm>
              <a:off x="6248567" y="2247269"/>
              <a:ext cx="242584" cy="268539"/>
            </a:xfrm>
            <a:custGeom>
              <a:rect b="b" l="l" r="r" t="t"/>
              <a:pathLst>
                <a:path extrusionOk="0" h="5225" w="472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67"/>
            <p:cNvSpPr/>
            <p:nvPr/>
          </p:nvSpPr>
          <p:spPr>
            <a:xfrm>
              <a:off x="6016775" y="2608216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67"/>
            <p:cNvSpPr/>
            <p:nvPr/>
          </p:nvSpPr>
          <p:spPr>
            <a:xfrm>
              <a:off x="6474653" y="2608216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67"/>
            <p:cNvSpPr/>
            <p:nvPr/>
          </p:nvSpPr>
          <p:spPr>
            <a:xfrm>
              <a:off x="6703875" y="2247269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67"/>
            <p:cNvSpPr/>
            <p:nvPr/>
          </p:nvSpPr>
          <p:spPr>
            <a:xfrm>
              <a:off x="5808471" y="2556590"/>
              <a:ext cx="1158906" cy="10844"/>
            </a:xfrm>
            <a:custGeom>
              <a:rect b="b" l="l" r="r" t="t"/>
              <a:pathLst>
                <a:path extrusionOk="0" h="211" w="22549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67"/>
            <p:cNvSpPr/>
            <p:nvPr/>
          </p:nvSpPr>
          <p:spPr>
            <a:xfrm>
              <a:off x="5876210" y="2539861"/>
              <a:ext cx="58950" cy="50675"/>
            </a:xfrm>
            <a:custGeom>
              <a:rect b="b" l="l" r="r" t="t"/>
              <a:pathLst>
                <a:path extrusionOk="0" h="986" w="1147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67"/>
            <p:cNvSpPr/>
            <p:nvPr/>
          </p:nvSpPr>
          <p:spPr>
            <a:xfrm>
              <a:off x="6104815" y="2539912"/>
              <a:ext cx="58950" cy="50624"/>
            </a:xfrm>
            <a:custGeom>
              <a:rect b="b" l="l" r="r" t="t"/>
              <a:pathLst>
                <a:path extrusionOk="0" h="985" w="1147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67"/>
            <p:cNvSpPr/>
            <p:nvPr/>
          </p:nvSpPr>
          <p:spPr>
            <a:xfrm>
              <a:off x="6333420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67"/>
            <p:cNvSpPr/>
            <p:nvPr/>
          </p:nvSpPr>
          <p:spPr>
            <a:xfrm>
              <a:off x="6562642" y="2539912"/>
              <a:ext cx="58333" cy="50624"/>
            </a:xfrm>
            <a:custGeom>
              <a:rect b="b" l="l" r="r" t="t"/>
              <a:pathLst>
                <a:path extrusionOk="0" h="985" w="1135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67"/>
            <p:cNvSpPr/>
            <p:nvPr/>
          </p:nvSpPr>
          <p:spPr>
            <a:xfrm>
              <a:off x="6799521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9" name="Google Shape;2529;p67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2530" name="Google Shape;2530;p67"/>
            <p:cNvSpPr/>
            <p:nvPr/>
          </p:nvSpPr>
          <p:spPr>
            <a:xfrm>
              <a:off x="3200035" y="1938750"/>
              <a:ext cx="159427" cy="667667"/>
            </a:xfrm>
            <a:custGeom>
              <a:rect b="b" l="l" r="r" t="t"/>
              <a:pathLst>
                <a:path extrusionOk="0" h="91118" w="2175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67"/>
            <p:cNvSpPr/>
            <p:nvPr/>
          </p:nvSpPr>
          <p:spPr>
            <a:xfrm>
              <a:off x="3191453" y="1930338"/>
              <a:ext cx="176506" cy="684491"/>
            </a:xfrm>
            <a:custGeom>
              <a:rect b="b" l="l" r="r" t="t"/>
              <a:pathLst>
                <a:path extrusionOk="0" h="93414" w="2408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67"/>
            <p:cNvSpPr/>
            <p:nvPr/>
          </p:nvSpPr>
          <p:spPr>
            <a:xfrm>
              <a:off x="3195740" y="1934544"/>
              <a:ext cx="168018" cy="675999"/>
            </a:xfrm>
            <a:custGeom>
              <a:rect b="b" l="l" r="r" t="t"/>
              <a:pathLst>
                <a:path extrusionOk="0" h="92255" w="22922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67"/>
            <p:cNvSpPr/>
            <p:nvPr/>
          </p:nvSpPr>
          <p:spPr>
            <a:xfrm>
              <a:off x="3216795" y="2193083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67"/>
            <p:cNvSpPr/>
            <p:nvPr/>
          </p:nvSpPr>
          <p:spPr>
            <a:xfrm>
              <a:off x="3316610" y="2217792"/>
              <a:ext cx="150177" cy="26672"/>
            </a:xfrm>
            <a:custGeom>
              <a:rect b="b" l="l" r="r" t="t"/>
              <a:pathLst>
                <a:path extrusionOk="0" h="3640" w="20488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67"/>
            <p:cNvSpPr/>
            <p:nvPr/>
          </p:nvSpPr>
          <p:spPr>
            <a:xfrm>
              <a:off x="3244021" y="2213249"/>
              <a:ext cx="55869" cy="55770"/>
            </a:xfrm>
            <a:custGeom>
              <a:rect b="b" l="l" r="r" t="t"/>
              <a:pathLst>
                <a:path extrusionOk="0" h="7611" w="7622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67"/>
            <p:cNvSpPr/>
            <p:nvPr/>
          </p:nvSpPr>
          <p:spPr>
            <a:xfrm>
              <a:off x="3234354" y="2206046"/>
              <a:ext cx="55276" cy="50369"/>
            </a:xfrm>
            <a:custGeom>
              <a:rect b="b" l="l" r="r" t="t"/>
              <a:pathLst>
                <a:path extrusionOk="0" h="6874" w="7541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67"/>
            <p:cNvSpPr/>
            <p:nvPr/>
          </p:nvSpPr>
          <p:spPr>
            <a:xfrm>
              <a:off x="3216795" y="1980642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67"/>
            <p:cNvSpPr/>
            <p:nvPr/>
          </p:nvSpPr>
          <p:spPr>
            <a:xfrm>
              <a:off x="3316610" y="2005358"/>
              <a:ext cx="153043" cy="26584"/>
            </a:xfrm>
            <a:custGeom>
              <a:rect b="b" l="l" r="r" t="t"/>
              <a:pathLst>
                <a:path extrusionOk="0" h="3628" w="20879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67"/>
            <p:cNvSpPr/>
            <p:nvPr/>
          </p:nvSpPr>
          <p:spPr>
            <a:xfrm>
              <a:off x="3244021" y="2000727"/>
              <a:ext cx="55869" cy="55850"/>
            </a:xfrm>
            <a:custGeom>
              <a:rect b="b" l="l" r="r" t="t"/>
              <a:pathLst>
                <a:path extrusionOk="0" h="7622" w="7622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67"/>
            <p:cNvSpPr/>
            <p:nvPr/>
          </p:nvSpPr>
          <p:spPr>
            <a:xfrm>
              <a:off x="3234098" y="1993392"/>
              <a:ext cx="55532" cy="50552"/>
            </a:xfrm>
            <a:custGeom>
              <a:rect b="b" l="l" r="r" t="t"/>
              <a:pathLst>
                <a:path extrusionOk="0" h="6899" w="7576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67"/>
            <p:cNvSpPr/>
            <p:nvPr/>
          </p:nvSpPr>
          <p:spPr>
            <a:xfrm>
              <a:off x="3088670" y="2111564"/>
              <a:ext cx="139746" cy="26679"/>
            </a:xfrm>
            <a:custGeom>
              <a:rect b="b" l="l" r="r" t="t"/>
              <a:pathLst>
                <a:path extrusionOk="0" h="3641" w="19065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67"/>
            <p:cNvSpPr/>
            <p:nvPr/>
          </p:nvSpPr>
          <p:spPr>
            <a:xfrm>
              <a:off x="3234603" y="2086687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67"/>
            <p:cNvSpPr/>
            <p:nvPr/>
          </p:nvSpPr>
          <p:spPr>
            <a:xfrm>
              <a:off x="3278765" y="2107116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67"/>
            <p:cNvSpPr/>
            <p:nvPr/>
          </p:nvSpPr>
          <p:spPr>
            <a:xfrm>
              <a:off x="3268754" y="2099693"/>
              <a:ext cx="54938" cy="49864"/>
            </a:xfrm>
            <a:custGeom>
              <a:rect b="b" l="l" r="r" t="t"/>
              <a:pathLst>
                <a:path extrusionOk="0" h="6805" w="7495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67"/>
            <p:cNvSpPr/>
            <p:nvPr/>
          </p:nvSpPr>
          <p:spPr>
            <a:xfrm>
              <a:off x="3088670" y="2323456"/>
              <a:ext cx="139746" cy="26716"/>
            </a:xfrm>
            <a:custGeom>
              <a:rect b="b" l="l" r="r" t="t"/>
              <a:pathLst>
                <a:path extrusionOk="0" h="3646" w="19065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67"/>
            <p:cNvSpPr/>
            <p:nvPr/>
          </p:nvSpPr>
          <p:spPr>
            <a:xfrm>
              <a:off x="3234603" y="2298535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67"/>
            <p:cNvSpPr/>
            <p:nvPr/>
          </p:nvSpPr>
          <p:spPr>
            <a:xfrm>
              <a:off x="3278765" y="2318964"/>
              <a:ext cx="55781" cy="55770"/>
            </a:xfrm>
            <a:custGeom>
              <a:rect b="b" l="l" r="r" t="t"/>
              <a:pathLst>
                <a:path extrusionOk="0" h="7611" w="761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67"/>
            <p:cNvSpPr/>
            <p:nvPr/>
          </p:nvSpPr>
          <p:spPr>
            <a:xfrm>
              <a:off x="3269004" y="2311754"/>
              <a:ext cx="56287" cy="51058"/>
            </a:xfrm>
            <a:custGeom>
              <a:rect b="b" l="l" r="r" t="t"/>
              <a:pathLst>
                <a:path extrusionOk="0" h="6968" w="7679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67"/>
            <p:cNvSpPr/>
            <p:nvPr/>
          </p:nvSpPr>
          <p:spPr>
            <a:xfrm>
              <a:off x="3216780" y="2404433"/>
              <a:ext cx="90438" cy="76074"/>
            </a:xfrm>
            <a:custGeom>
              <a:rect b="b" l="l" r="r" t="t"/>
              <a:pathLst>
                <a:path extrusionOk="0" h="10382" w="12338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67"/>
            <p:cNvSpPr/>
            <p:nvPr/>
          </p:nvSpPr>
          <p:spPr>
            <a:xfrm>
              <a:off x="3316610" y="2429134"/>
              <a:ext cx="153043" cy="26672"/>
            </a:xfrm>
            <a:custGeom>
              <a:rect b="b" l="l" r="r" t="t"/>
              <a:pathLst>
                <a:path extrusionOk="0" h="3640" w="20879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67"/>
            <p:cNvSpPr/>
            <p:nvPr/>
          </p:nvSpPr>
          <p:spPr>
            <a:xfrm>
              <a:off x="3244021" y="2424598"/>
              <a:ext cx="55869" cy="55762"/>
            </a:xfrm>
            <a:custGeom>
              <a:rect b="b" l="l" r="r" t="t"/>
              <a:pathLst>
                <a:path extrusionOk="0" h="7610" w="7622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67"/>
            <p:cNvSpPr/>
            <p:nvPr/>
          </p:nvSpPr>
          <p:spPr>
            <a:xfrm>
              <a:off x="3233761" y="2417183"/>
              <a:ext cx="55869" cy="50618"/>
            </a:xfrm>
            <a:custGeom>
              <a:rect b="b" l="l" r="r" t="t"/>
              <a:pathLst>
                <a:path extrusionOk="0" h="6908" w="7622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67"/>
            <p:cNvSpPr/>
            <p:nvPr/>
          </p:nvSpPr>
          <p:spPr>
            <a:xfrm>
              <a:off x="3091763" y="2535751"/>
              <a:ext cx="136653" cy="26716"/>
            </a:xfrm>
            <a:custGeom>
              <a:rect b="b" l="l" r="r" t="t"/>
              <a:pathLst>
                <a:path extrusionOk="0" h="3646" w="18643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67"/>
            <p:cNvSpPr/>
            <p:nvPr/>
          </p:nvSpPr>
          <p:spPr>
            <a:xfrm>
              <a:off x="3234603" y="2510888"/>
              <a:ext cx="101301" cy="76184"/>
            </a:xfrm>
            <a:custGeom>
              <a:rect b="b" l="l" r="r" t="t"/>
              <a:pathLst>
                <a:path extrusionOk="0" h="10397" w="1382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67"/>
            <p:cNvSpPr/>
            <p:nvPr/>
          </p:nvSpPr>
          <p:spPr>
            <a:xfrm>
              <a:off x="3278765" y="2531237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67"/>
            <p:cNvSpPr/>
            <p:nvPr/>
          </p:nvSpPr>
          <p:spPr>
            <a:xfrm>
              <a:off x="3268754" y="2523843"/>
              <a:ext cx="54938" cy="49871"/>
            </a:xfrm>
            <a:custGeom>
              <a:rect b="b" l="l" r="r" t="t"/>
              <a:pathLst>
                <a:path extrusionOk="0" h="6806" w="7495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57" name="Google Shape;2557;p67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2558" name="Google Shape;2558;p67"/>
            <p:cNvSpPr/>
            <p:nvPr/>
          </p:nvSpPr>
          <p:spPr>
            <a:xfrm>
              <a:off x="1603542" y="598605"/>
              <a:ext cx="63707" cy="48096"/>
            </a:xfrm>
            <a:custGeom>
              <a:rect b="b" l="l" r="r" t="t"/>
              <a:pathLst>
                <a:path extrusionOk="0" h="5971" w="7909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559" name="Google Shape;2559;p67"/>
            <p:cNvSpPr/>
            <p:nvPr/>
          </p:nvSpPr>
          <p:spPr>
            <a:xfrm>
              <a:off x="1568946" y="683408"/>
              <a:ext cx="63280" cy="65817"/>
            </a:xfrm>
            <a:custGeom>
              <a:rect b="b" l="l" r="r" t="t"/>
              <a:pathLst>
                <a:path extrusionOk="0" h="8171" w="7856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560" name="Google Shape;2560;p67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67"/>
            <p:cNvSpPr/>
            <p:nvPr/>
          </p:nvSpPr>
          <p:spPr>
            <a:xfrm>
              <a:off x="1768082" y="649657"/>
              <a:ext cx="41773" cy="39663"/>
            </a:xfrm>
            <a:custGeom>
              <a:rect b="b" l="l" r="r" t="t"/>
              <a:pathLst>
                <a:path extrusionOk="0" h="4924" w="5186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562" name="Google Shape;2562;p67"/>
            <p:cNvSpPr/>
            <p:nvPr/>
          </p:nvSpPr>
          <p:spPr>
            <a:xfrm>
              <a:off x="1967056" y="668224"/>
              <a:ext cx="42627" cy="38044"/>
            </a:xfrm>
            <a:custGeom>
              <a:rect b="b" l="l" r="r" t="t"/>
              <a:pathLst>
                <a:path extrusionOk="0" h="1401" w="1424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67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67"/>
            <p:cNvSpPr/>
            <p:nvPr/>
          </p:nvSpPr>
          <p:spPr>
            <a:xfrm>
              <a:off x="1426340" y="640797"/>
              <a:ext cx="41773" cy="50626"/>
            </a:xfrm>
            <a:custGeom>
              <a:rect b="b" l="l" r="r" t="t"/>
              <a:pathLst>
                <a:path extrusionOk="0" h="6285" w="5186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565" name="Google Shape;2565;p67"/>
            <p:cNvSpPr/>
            <p:nvPr/>
          </p:nvSpPr>
          <p:spPr>
            <a:xfrm>
              <a:off x="574516" y="598186"/>
              <a:ext cx="64134" cy="54001"/>
            </a:xfrm>
            <a:custGeom>
              <a:rect b="b" l="l" r="r" t="t"/>
              <a:pathLst>
                <a:path extrusionOk="0" h="6704" w="7962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566" name="Google Shape;2566;p67"/>
            <p:cNvSpPr/>
            <p:nvPr/>
          </p:nvSpPr>
          <p:spPr>
            <a:xfrm>
              <a:off x="1228469" y="714629"/>
              <a:ext cx="53163" cy="27846"/>
            </a:xfrm>
            <a:custGeom>
              <a:rect b="b" l="l" r="r" t="t"/>
              <a:pathLst>
                <a:path extrusionOk="0" h="3457" w="660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567" name="Google Shape;2567;p67"/>
            <p:cNvSpPr/>
            <p:nvPr/>
          </p:nvSpPr>
          <p:spPr>
            <a:xfrm>
              <a:off x="1227212" y="705350"/>
              <a:ext cx="63011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67"/>
            <p:cNvSpPr/>
            <p:nvPr/>
          </p:nvSpPr>
          <p:spPr>
            <a:xfrm>
              <a:off x="918948" y="616696"/>
              <a:ext cx="64277" cy="19436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67"/>
            <p:cNvSpPr/>
            <p:nvPr/>
          </p:nvSpPr>
          <p:spPr>
            <a:xfrm>
              <a:off x="884239" y="705656"/>
              <a:ext cx="63903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67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67"/>
            <p:cNvSpPr/>
            <p:nvPr/>
          </p:nvSpPr>
          <p:spPr>
            <a:xfrm>
              <a:off x="1055174" y="609084"/>
              <a:ext cx="70006" cy="79986"/>
            </a:xfrm>
            <a:custGeom>
              <a:rect b="b" l="l" r="r" t="t"/>
              <a:pathLst>
                <a:path extrusionOk="0" h="9930" w="8691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572" name="Google Shape;2572;p67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67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67"/>
            <p:cNvSpPr/>
            <p:nvPr/>
          </p:nvSpPr>
          <p:spPr>
            <a:xfrm>
              <a:off x="80259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67"/>
            <p:cNvSpPr/>
            <p:nvPr/>
          </p:nvSpPr>
          <p:spPr>
            <a:xfrm>
              <a:off x="1144963" y="635375"/>
              <a:ext cx="287285" cy="70887"/>
            </a:xfrm>
            <a:custGeom>
              <a:rect b="b" l="l" r="r" t="t"/>
              <a:pathLst>
                <a:path extrusionOk="0" h="2790" w="11306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67"/>
            <p:cNvSpPr/>
            <p:nvPr/>
          </p:nvSpPr>
          <p:spPr>
            <a:xfrm>
              <a:off x="148704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67"/>
            <p:cNvSpPr/>
            <p:nvPr/>
          </p:nvSpPr>
          <p:spPr>
            <a:xfrm>
              <a:off x="504546" y="635375"/>
              <a:ext cx="243250" cy="70887"/>
            </a:xfrm>
            <a:custGeom>
              <a:rect b="b" l="l" r="r" t="t"/>
              <a:pathLst>
                <a:path extrusionOk="0" h="2790" w="9573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  <p:sp>
          <p:nvSpPr>
            <p:cNvPr id="2578" name="Google Shape;2578;p67"/>
            <p:cNvSpPr/>
            <p:nvPr/>
          </p:nvSpPr>
          <p:spPr>
            <a:xfrm>
              <a:off x="1829134" y="635375"/>
              <a:ext cx="303319" cy="70887"/>
            </a:xfrm>
            <a:custGeom>
              <a:rect b="b" l="l" r="r" t="t"/>
              <a:pathLst>
                <a:path extrusionOk="0" h="2790" w="1193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67"/>
            <p:cNvSpPr/>
            <p:nvPr/>
          </p:nvSpPr>
          <p:spPr>
            <a:xfrm>
              <a:off x="1803471" y="635375"/>
              <a:ext cx="42587" cy="70887"/>
            </a:xfrm>
            <a:custGeom>
              <a:rect b="b" l="l" r="r" t="t"/>
              <a:pathLst>
                <a:path extrusionOk="0" h="2790" w="1676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67"/>
            <p:cNvSpPr/>
            <p:nvPr/>
          </p:nvSpPr>
          <p:spPr>
            <a:xfrm>
              <a:off x="1461080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67"/>
            <p:cNvSpPr/>
            <p:nvPr/>
          </p:nvSpPr>
          <p:spPr>
            <a:xfrm>
              <a:off x="1118994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67"/>
            <p:cNvSpPr/>
            <p:nvPr/>
          </p:nvSpPr>
          <p:spPr>
            <a:xfrm>
              <a:off x="776629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67"/>
            <p:cNvSpPr/>
            <p:nvPr/>
          </p:nvSpPr>
          <p:spPr>
            <a:xfrm>
              <a:off x="1612443" y="564866"/>
              <a:ext cx="196877" cy="105822"/>
            </a:xfrm>
            <a:custGeom>
              <a:rect b="b" l="l" r="r" t="t"/>
              <a:pathLst>
                <a:path extrusionOk="0" h="4165" w="7748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67"/>
            <p:cNvSpPr/>
            <p:nvPr/>
          </p:nvSpPr>
          <p:spPr>
            <a:xfrm>
              <a:off x="1270078" y="564561"/>
              <a:ext cx="197156" cy="106127"/>
            </a:xfrm>
            <a:custGeom>
              <a:rect b="b" l="l" r="r" t="t"/>
              <a:pathLst>
                <a:path extrusionOk="0" h="4177" w="7759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67"/>
            <p:cNvSpPr/>
            <p:nvPr/>
          </p:nvSpPr>
          <p:spPr>
            <a:xfrm>
              <a:off x="927993" y="564663"/>
              <a:ext cx="182291" cy="52060"/>
            </a:xfrm>
            <a:custGeom>
              <a:rect b="b" l="l" r="r" t="t"/>
              <a:pathLst>
                <a:path extrusionOk="0" h="2049" w="7174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67"/>
            <p:cNvSpPr/>
            <p:nvPr/>
          </p:nvSpPr>
          <p:spPr>
            <a:xfrm>
              <a:off x="1111143" y="618174"/>
              <a:ext cx="2058" cy="3811"/>
            </a:xfrm>
            <a:custGeom>
              <a:rect b="b" l="l" r="r" t="t"/>
              <a:pathLst>
                <a:path extrusionOk="0" h="150" w="81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67"/>
            <p:cNvSpPr/>
            <p:nvPr/>
          </p:nvSpPr>
          <p:spPr>
            <a:xfrm>
              <a:off x="1065050" y="624882"/>
              <a:ext cx="330" cy="610"/>
            </a:xfrm>
            <a:custGeom>
              <a:rect b="b" l="l" r="r" t="t"/>
              <a:pathLst>
                <a:path extrusionOk="0" h="24" w="13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67"/>
            <p:cNvSpPr/>
            <p:nvPr/>
          </p:nvSpPr>
          <p:spPr>
            <a:xfrm>
              <a:off x="1069421" y="629836"/>
              <a:ext cx="610" cy="610"/>
            </a:xfrm>
            <a:custGeom>
              <a:rect b="b" l="l" r="r" t="t"/>
              <a:pathLst>
                <a:path extrusionOk="0" h="24" w="24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67"/>
            <p:cNvSpPr/>
            <p:nvPr/>
          </p:nvSpPr>
          <p:spPr>
            <a:xfrm>
              <a:off x="1611275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67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67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67"/>
            <p:cNvSpPr/>
            <p:nvPr/>
          </p:nvSpPr>
          <p:spPr>
            <a:xfrm>
              <a:off x="126890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67"/>
            <p:cNvSpPr/>
            <p:nvPr/>
          </p:nvSpPr>
          <p:spPr>
            <a:xfrm>
              <a:off x="1322269" y="616700"/>
              <a:ext cx="2643" cy="2083"/>
            </a:xfrm>
            <a:custGeom>
              <a:rect b="b" l="l" r="r" t="t"/>
              <a:pathLst>
                <a:path extrusionOk="0" h="82" w="104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67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67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67"/>
            <p:cNvSpPr/>
            <p:nvPr/>
          </p:nvSpPr>
          <p:spPr>
            <a:xfrm>
              <a:off x="1065635" y="625466"/>
              <a:ext cx="3811" cy="4395"/>
            </a:xfrm>
            <a:custGeom>
              <a:rect b="b" l="l" r="r" t="t"/>
              <a:pathLst>
                <a:path extrusionOk="0" h="173" w="15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67"/>
            <p:cNvSpPr/>
            <p:nvPr/>
          </p:nvSpPr>
          <p:spPr>
            <a:xfrm>
              <a:off x="1110254" y="616700"/>
              <a:ext cx="915" cy="1499"/>
            </a:xfrm>
            <a:custGeom>
              <a:rect b="b" l="l" r="r" t="t"/>
              <a:pathLst>
                <a:path extrusionOk="0" h="59" w="36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67"/>
            <p:cNvSpPr/>
            <p:nvPr/>
          </p:nvSpPr>
          <p:spPr>
            <a:xfrm>
              <a:off x="1055141" y="616700"/>
              <a:ext cx="9935" cy="8207"/>
            </a:xfrm>
            <a:custGeom>
              <a:rect b="b" l="l" r="r" t="t"/>
              <a:pathLst>
                <a:path extrusionOk="0" h="323" w="391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67"/>
            <p:cNvSpPr/>
            <p:nvPr/>
          </p:nvSpPr>
          <p:spPr>
            <a:xfrm>
              <a:off x="1069726" y="630421"/>
              <a:ext cx="3811" cy="4980"/>
            </a:xfrm>
            <a:custGeom>
              <a:rect b="b" l="l" r="r" t="t"/>
              <a:pathLst>
                <a:path extrusionOk="0" h="196" w="15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67"/>
            <p:cNvSpPr/>
            <p:nvPr/>
          </p:nvSpPr>
          <p:spPr>
            <a:xfrm>
              <a:off x="1055142" y="616696"/>
              <a:ext cx="70005" cy="54002"/>
            </a:xfrm>
            <a:custGeom>
              <a:rect b="b" l="l" r="r" t="t"/>
              <a:pathLst>
                <a:path extrusionOk="0" h="2125" w="2755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67"/>
            <p:cNvSpPr/>
            <p:nvPr/>
          </p:nvSpPr>
          <p:spPr>
            <a:xfrm>
              <a:off x="92651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67"/>
            <p:cNvSpPr/>
            <p:nvPr/>
          </p:nvSpPr>
          <p:spPr>
            <a:xfrm>
              <a:off x="980183" y="616700"/>
              <a:ext cx="2668" cy="2083"/>
            </a:xfrm>
            <a:custGeom>
              <a:rect b="b" l="l" r="r" t="t"/>
              <a:pathLst>
                <a:path extrusionOk="0" h="82" w="105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67"/>
            <p:cNvSpPr/>
            <p:nvPr/>
          </p:nvSpPr>
          <p:spPr>
            <a:xfrm>
              <a:off x="585043" y="564612"/>
              <a:ext cx="197741" cy="106076"/>
            </a:xfrm>
            <a:custGeom>
              <a:rect b="b" l="l" r="r" t="t"/>
              <a:pathLst>
                <a:path extrusionOk="0" h="4175" w="7782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67"/>
            <p:cNvSpPr/>
            <p:nvPr/>
          </p:nvSpPr>
          <p:spPr>
            <a:xfrm>
              <a:off x="1288449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67"/>
            <p:cNvSpPr/>
            <p:nvPr/>
          </p:nvSpPr>
          <p:spPr>
            <a:xfrm>
              <a:off x="1084006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67"/>
            <p:cNvSpPr/>
            <p:nvPr/>
          </p:nvSpPr>
          <p:spPr>
            <a:xfrm>
              <a:off x="946364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67"/>
            <p:cNvSpPr/>
            <p:nvPr/>
          </p:nvSpPr>
          <p:spPr>
            <a:xfrm>
              <a:off x="741920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67"/>
            <p:cNvSpPr/>
            <p:nvPr/>
          </p:nvSpPr>
          <p:spPr>
            <a:xfrm>
              <a:off x="1425812" y="670668"/>
              <a:ext cx="198046" cy="106330"/>
            </a:xfrm>
            <a:custGeom>
              <a:rect b="b" l="l" r="r" t="t"/>
              <a:pathLst>
                <a:path extrusionOk="0" h="4185" w="7794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67"/>
            <p:cNvSpPr/>
            <p:nvPr/>
          </p:nvSpPr>
          <p:spPr>
            <a:xfrm>
              <a:off x="1629646" y="711500"/>
              <a:ext cx="610" cy="1474"/>
            </a:xfrm>
            <a:custGeom>
              <a:rect b="b" l="l" r="r" t="t"/>
              <a:pathLst>
                <a:path extrusionOk="0" h="58" w="24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67"/>
            <p:cNvSpPr/>
            <p:nvPr/>
          </p:nvSpPr>
          <p:spPr>
            <a:xfrm>
              <a:off x="1768177" y="670668"/>
              <a:ext cx="211157" cy="106254"/>
            </a:xfrm>
            <a:custGeom>
              <a:rect b="b" l="l" r="r" t="t"/>
              <a:pathLst>
                <a:path extrusionOk="0" h="4182" w="831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67"/>
            <p:cNvSpPr/>
            <p:nvPr/>
          </p:nvSpPr>
          <p:spPr>
            <a:xfrm>
              <a:off x="576505" y="617292"/>
              <a:ext cx="63011" cy="18116"/>
            </a:xfrm>
            <a:custGeom>
              <a:rect b="b" l="l" r="r" t="t"/>
              <a:pathLst>
                <a:path extrusionOk="0" h="689" w="248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67"/>
            <p:cNvSpPr/>
            <p:nvPr/>
          </p:nvSpPr>
          <p:spPr>
            <a:xfrm>
              <a:off x="1569857" y="705656"/>
              <a:ext cx="63017" cy="18116"/>
            </a:xfrm>
            <a:custGeom>
              <a:rect b="b" l="l" r="r" t="t"/>
              <a:pathLst>
                <a:path extrusionOk="0" h="713" w="248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13" name="Google Shape;2613;p67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2614" name="Google Shape;2614;p67"/>
            <p:cNvSpPr/>
            <p:nvPr/>
          </p:nvSpPr>
          <p:spPr>
            <a:xfrm>
              <a:off x="3564075" y="2382687"/>
              <a:ext cx="279392" cy="38541"/>
            </a:xfrm>
            <a:custGeom>
              <a:rect b="b" l="l" r="r" t="t"/>
              <a:pathLst>
                <a:path extrusionOk="0" fill="none" h="1" w="10156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cap="rnd" cmpd="sng" w="5600">
              <a:solidFill>
                <a:srgbClr val="374957"/>
              </a:solidFill>
              <a:prstDash val="solid"/>
              <a:miter lim="721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15" name="Google Shape;2615;p67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2616" name="Google Shape;2616;p67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rect b="b" l="l" r="r" t="t"/>
                <a:pathLst>
                  <a:path extrusionOk="0" fill="none" h="3571" w="1062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cap="flat" cmpd="sng" w="5600">
                <a:solidFill>
                  <a:srgbClr val="CFD9E0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" name="Google Shape;2617;p67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rect b="b" l="l" r="r" t="t"/>
                <a:pathLst>
                  <a:path extrusionOk="0" h="3683" w="4305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8" name="Google Shape;2618;p67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9" name="Google Shape;2619;p67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rect b="b" l="l" r="r" t="t"/>
                <a:pathLst>
                  <a:path extrusionOk="0" h="1232" w="1437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20" name="Google Shape;2620;p67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2621" name="Google Shape;2621;p67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rect b="b" l="l" r="r" t="t"/>
                <a:pathLst>
                  <a:path extrusionOk="0" fill="none" h="3990" w="1134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cap="flat" cmpd="sng" w="5600">
                <a:solidFill>
                  <a:srgbClr val="869FB2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2" name="Google Shape;2622;p67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rect b="b" l="l" r="r" t="t"/>
                <a:pathLst>
                  <a:path extrusionOk="0" h="3689" w="4307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3" name="Google Shape;2623;p67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4" name="Google Shape;2624;p67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rect b="b" l="l" r="r" t="t"/>
                <a:pathLst>
                  <a:path extrusionOk="0" h="1229" w="1436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625" name="Google Shape;2625;p67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2626" name="Google Shape;2626;p67"/>
            <p:cNvSpPr/>
            <p:nvPr/>
          </p:nvSpPr>
          <p:spPr>
            <a:xfrm>
              <a:off x="4592170" y="5169625"/>
              <a:ext cx="45100" cy="52300"/>
            </a:xfrm>
            <a:custGeom>
              <a:rect b="b" l="l" r="r" t="t"/>
              <a:pathLst>
                <a:path extrusionOk="0" h="2092" w="1804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67"/>
            <p:cNvSpPr/>
            <p:nvPr/>
          </p:nvSpPr>
          <p:spPr>
            <a:xfrm>
              <a:off x="4535534" y="5181700"/>
              <a:ext cx="57525" cy="28150"/>
            </a:xfrm>
            <a:custGeom>
              <a:rect b="b" l="l" r="r" t="t"/>
              <a:pathLst>
                <a:path extrusionOk="0" h="1126" w="2301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67"/>
            <p:cNvSpPr/>
            <p:nvPr/>
          </p:nvSpPr>
          <p:spPr>
            <a:xfrm>
              <a:off x="4535175" y="5181700"/>
              <a:ext cx="23650" cy="44200"/>
            </a:xfrm>
            <a:custGeom>
              <a:rect b="b" l="l" r="r" t="t"/>
              <a:pathLst>
                <a:path extrusionOk="0" h="1768" w="946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67"/>
            <p:cNvSpPr/>
            <p:nvPr/>
          </p:nvSpPr>
          <p:spPr>
            <a:xfrm>
              <a:off x="4458420" y="5197375"/>
              <a:ext cx="100625" cy="28525"/>
            </a:xfrm>
            <a:custGeom>
              <a:rect b="b" l="l" r="r" t="t"/>
              <a:pathLst>
                <a:path extrusionOk="0" h="1141" w="4025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30" name="Google Shape;2630;p67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2631" name="Google Shape;2631;p67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2632" name="Google Shape;2632;p67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rect b="b" l="l" r="r" t="t"/>
                <a:pathLst>
                  <a:path extrusionOk="0" h="11779" w="2973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3" name="Google Shape;2633;p67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rect b="b" l="l" r="r" t="t"/>
                <a:pathLst>
                  <a:path extrusionOk="0" h="7761" w="4127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4" name="Google Shape;2634;p67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rect b="b" l="l" r="r" t="t"/>
                <a:pathLst>
                  <a:path extrusionOk="0" h="11714" w="3182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5" name="Google Shape;2635;p67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rect b="b" l="l" r="r" t="t"/>
                <a:pathLst>
                  <a:path extrusionOk="0" h="4889" w="10207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6" name="Google Shape;2636;p67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2637" name="Google Shape;2637;p67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rect b="b" l="l" r="r" t="t"/>
                <a:pathLst>
                  <a:path extrusionOk="0" h="6103" w="1069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8" name="Google Shape;2638;p67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rect b="b" l="l" r="r" t="t"/>
                <a:pathLst>
                  <a:path extrusionOk="0" h="7618" w="3391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9" name="Google Shape;2639;p67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rect b="b" l="l" r="r" t="t"/>
                <a:pathLst>
                  <a:path extrusionOk="0" h="7654" w="7344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40" name="Google Shape;2640;p67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2641" name="Google Shape;2641;p67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rect b="b" l="l" r="r" t="t"/>
                <a:pathLst>
                  <a:path extrusionOk="0" h="11130" w="316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2642" name="Google Shape;2642;p67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rect b="b" l="l" r="r" t="t"/>
                <a:pathLst>
                  <a:path extrusionOk="0" h="6190" w="10531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3" name="Google Shape;2643;p67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rect b="b" l="l" r="r" t="t"/>
                <a:pathLst>
                  <a:path extrusionOk="0" h="10856" w="7423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</p:grpSp>
        <p:grpSp>
          <p:nvGrpSpPr>
            <p:cNvPr id="2644" name="Google Shape;2644;p67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2645" name="Google Shape;2645;p67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rect b="b" l="l" r="r" t="t"/>
                <a:pathLst>
                  <a:path extrusionOk="0" h="5432" w="492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6" name="Google Shape;2646;p67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rect b="b" l="l" r="r" t="t"/>
                <a:pathLst>
                  <a:path extrusionOk="0" h="5829" w="743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7" name="Google Shape;2647;p67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rect b="b" l="l" r="r" t="t"/>
                <a:pathLst>
                  <a:path extrusionOk="0" h="7221" w="1105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8" name="Google Shape;2648;p67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rect b="b" l="l" r="r" t="t"/>
                <a:pathLst>
                  <a:path extrusionOk="0" h="6196" w="8887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49" name="Google Shape;2649;p67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2650" name="Google Shape;2650;p67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rect b="b" l="l" r="r" t="t"/>
                <a:pathLst>
                  <a:path extrusionOk="0" h="6666" w="7199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1" name="Google Shape;2651;p67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rect b="b" l="l" r="r" t="t"/>
                <a:pathLst>
                  <a:path extrusionOk="0" h="5908" w="10336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2" name="Google Shape;2652;p67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rect b="b" l="l" r="r" t="t"/>
                <a:pathLst>
                  <a:path extrusionOk="0" h="6680" w="3181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53" name="Google Shape;2653;p67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2654" name="Google Shape;2654;p67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rect b="b" l="l" r="r" t="t"/>
                <a:pathLst>
                  <a:path extrusionOk="0" h="4904" w="10704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5" name="Google Shape;2655;p67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rect b="b" l="l" r="r" t="t"/>
                <a:pathLst>
                  <a:path extrusionOk="0" h="1422" w="10755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656" name="Google Shape;2656;p67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2657" name="Google Shape;2657;p67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2658" name="Google Shape;2658;p67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rect b="b" l="l" r="r" t="t"/>
                <a:pathLst>
                  <a:path extrusionOk="0" h="18328" w="95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9" name="Google Shape;2659;p67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rect b="b" l="l" r="r" t="t"/>
                <a:pathLst>
                  <a:path extrusionOk="0" h="88" w="147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0" name="Google Shape;2660;p67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1" name="Google Shape;2661;p67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2" name="Google Shape;2662;p67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rect b="b" l="l" r="r" t="t"/>
                <a:pathLst>
                  <a:path extrusionOk="0" h="87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3" name="Google Shape;2663;p67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rect b="b" l="l" r="r" t="t"/>
                <a:pathLst>
                  <a:path extrusionOk="0" h="88" w="72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4" name="Google Shape;2664;p67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5" name="Google Shape;2665;p67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6" name="Google Shape;2666;p67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7" name="Google Shape;2667;p67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rect b="b" l="l" r="r" t="t"/>
                <a:pathLst>
                  <a:path extrusionOk="0" h="94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8" name="Google Shape;2668;p67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9" name="Google Shape;2669;p67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0" name="Google Shape;2670;p67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1" name="Google Shape;2671;p67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2" name="Google Shape;2672;p67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3" name="Google Shape;2673;p67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4" name="Google Shape;2674;p67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rect b="b" l="l" r="r" t="t"/>
                <a:pathLst>
                  <a:path extrusionOk="0" h="95" w="147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5" name="Google Shape;2675;p67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6" name="Google Shape;2676;p67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rect b="b" l="l" r="r" t="t"/>
                <a:pathLst>
                  <a:path extrusionOk="0" h="94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7" name="Google Shape;2677;p67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8" name="Google Shape;2678;p67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9" name="Google Shape;2679;p67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0" name="Google Shape;2680;p67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1" name="Google Shape;2681;p67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2" name="Google Shape;2682;p67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rect b="b" l="l" r="r" t="t"/>
                <a:pathLst>
                  <a:path extrusionOk="0" h="87" w="72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3" name="Google Shape;2683;p67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4" name="Google Shape;2684;p67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5" name="Google Shape;2685;p67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6" name="Google Shape;2686;p67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rect b="b" l="l" r="r" t="t"/>
                <a:pathLst>
                  <a:path extrusionOk="0" h="87" w="147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7" name="Google Shape;2687;p67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8" name="Google Shape;2688;p67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9" name="Google Shape;2689;p67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0" name="Google Shape;2690;p67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91" name="Google Shape;2691;p67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2692" name="Google Shape;2692;p67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3" name="Google Shape;2693;p67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4" name="Google Shape;2694;p67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5" name="Google Shape;2695;p67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6" name="Google Shape;2696;p67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7" name="Google Shape;2697;p67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8" name="Google Shape;2698;p67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699" name="Google Shape;2699;p67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2700" name="Google Shape;2700;p67"/>
            <p:cNvSpPr/>
            <p:nvPr/>
          </p:nvSpPr>
          <p:spPr>
            <a:xfrm>
              <a:off x="5023100" y="253750"/>
              <a:ext cx="255000" cy="193950"/>
            </a:xfrm>
            <a:custGeom>
              <a:rect b="b" l="l" r="r" t="t"/>
              <a:pathLst>
                <a:path extrusionOk="0" h="7758" w="1020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67"/>
            <p:cNvSpPr/>
            <p:nvPr/>
          </p:nvSpPr>
          <p:spPr>
            <a:xfrm>
              <a:off x="5023100" y="253800"/>
              <a:ext cx="254625" cy="147150"/>
            </a:xfrm>
            <a:custGeom>
              <a:rect b="b" l="l" r="r" t="t"/>
              <a:pathLst>
                <a:path extrusionOk="0" h="5886" w="10185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67"/>
            <p:cNvSpPr/>
            <p:nvPr/>
          </p:nvSpPr>
          <p:spPr>
            <a:xfrm>
              <a:off x="5045475" y="266950"/>
              <a:ext cx="209725" cy="121200"/>
            </a:xfrm>
            <a:custGeom>
              <a:rect b="b" l="l" r="r" t="t"/>
              <a:pathLst>
                <a:path extrusionOk="0" h="4848" w="8389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67"/>
            <p:cNvSpPr/>
            <p:nvPr/>
          </p:nvSpPr>
          <p:spPr>
            <a:xfrm>
              <a:off x="5072325" y="282825"/>
              <a:ext cx="155650" cy="90000"/>
            </a:xfrm>
            <a:custGeom>
              <a:rect b="b" l="l" r="r" t="t"/>
              <a:pathLst>
                <a:path extrusionOk="0" h="3600" w="6226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67"/>
            <p:cNvSpPr/>
            <p:nvPr/>
          </p:nvSpPr>
          <p:spPr>
            <a:xfrm>
              <a:off x="5090725" y="296850"/>
              <a:ext cx="118500" cy="62325"/>
            </a:xfrm>
            <a:custGeom>
              <a:rect b="b" l="l" r="r" t="t"/>
              <a:pathLst>
                <a:path extrusionOk="0" h="2493" w="474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67"/>
            <p:cNvSpPr/>
            <p:nvPr/>
          </p:nvSpPr>
          <p:spPr>
            <a:xfrm>
              <a:off x="5121025" y="311675"/>
              <a:ext cx="57725" cy="33200"/>
            </a:xfrm>
            <a:custGeom>
              <a:rect b="b" l="l" r="r" t="t"/>
              <a:pathLst>
                <a:path extrusionOk="0" h="1328" w="2309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6" name="Google Shape;2706;p67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2707" name="Google Shape;2707;p67"/>
            <p:cNvSpPr/>
            <p:nvPr/>
          </p:nvSpPr>
          <p:spPr>
            <a:xfrm>
              <a:off x="3519500" y="424200"/>
              <a:ext cx="57350" cy="34825"/>
            </a:xfrm>
            <a:custGeom>
              <a:rect b="b" l="l" r="r" t="t"/>
              <a:pathLst>
                <a:path extrusionOk="0" h="1393" w="2294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67"/>
            <p:cNvSpPr/>
            <p:nvPr/>
          </p:nvSpPr>
          <p:spPr>
            <a:xfrm>
              <a:off x="3464675" y="262275"/>
              <a:ext cx="112175" cy="196750"/>
            </a:xfrm>
            <a:custGeom>
              <a:rect b="b" l="l" r="r" t="t"/>
              <a:pathLst>
                <a:path extrusionOk="0" h="7870" w="4487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67"/>
            <p:cNvSpPr/>
            <p:nvPr/>
          </p:nvSpPr>
          <p:spPr>
            <a:xfrm>
              <a:off x="3431675" y="308075"/>
              <a:ext cx="33025" cy="148600"/>
            </a:xfrm>
            <a:custGeom>
              <a:rect b="b" l="l" r="r" t="t"/>
              <a:pathLst>
                <a:path extrusionOk="0" h="5944" w="1321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67"/>
            <p:cNvSpPr/>
            <p:nvPr/>
          </p:nvSpPr>
          <p:spPr>
            <a:xfrm>
              <a:off x="3431675" y="243350"/>
              <a:ext cx="145175" cy="83675"/>
            </a:xfrm>
            <a:custGeom>
              <a:rect b="b" l="l" r="r" t="t"/>
              <a:pathLst>
                <a:path extrusionOk="0" h="3347" w="5807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1" name="Google Shape;2711;p67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2712" name="Google Shape;2712;p67"/>
            <p:cNvSpPr/>
            <p:nvPr/>
          </p:nvSpPr>
          <p:spPr>
            <a:xfrm>
              <a:off x="3791950" y="256150"/>
              <a:ext cx="154900" cy="142100"/>
            </a:xfrm>
            <a:custGeom>
              <a:rect b="b" l="l" r="r" t="t"/>
              <a:pathLst>
                <a:path extrusionOk="0" h="5684" w="6196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67"/>
            <p:cNvSpPr/>
            <p:nvPr/>
          </p:nvSpPr>
          <p:spPr>
            <a:xfrm>
              <a:off x="3782200" y="328275"/>
              <a:ext cx="178350" cy="123525"/>
            </a:xfrm>
            <a:custGeom>
              <a:rect b="b" l="l" r="r" t="t"/>
              <a:pathLst>
                <a:path extrusionOk="0" h="4941" w="7134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67"/>
            <p:cNvSpPr/>
            <p:nvPr/>
          </p:nvSpPr>
          <p:spPr>
            <a:xfrm>
              <a:off x="3815200" y="276075"/>
              <a:ext cx="145175" cy="175725"/>
            </a:xfrm>
            <a:custGeom>
              <a:rect b="b" l="l" r="r" t="t"/>
              <a:pathLst>
                <a:path extrusionOk="0" h="7029" w="5807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5" name="Google Shape;2715;p67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2716" name="Google Shape;2716;p67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2717" name="Google Shape;2717;p67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rect b="b" l="l" r="r" t="t"/>
                <a:pathLst>
                  <a:path extrusionOk="0" h="2040" w="6564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8" name="Google Shape;2718;p67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rect b="b" l="l" r="r" t="t"/>
                <a:pathLst>
                  <a:path extrusionOk="0" h="2035" w="1032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19" name="Google Shape;2719;p67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2720" name="Google Shape;2720;p67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rect b="b" l="l" r="r" t="t"/>
                <a:pathLst>
                  <a:path extrusionOk="0" h="1018" w="6564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1" name="Google Shape;2721;p67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rect b="b" l="l" r="r" t="t"/>
                <a:pathLst>
                  <a:path extrusionOk="0" h="1018" w="1032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22" name="Google Shape;2722;p67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2723" name="Google Shape;2723;p67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rect b="b" l="l" r="r" t="t"/>
                <a:pathLst>
                  <a:path extrusionOk="0" h="4095" w="6564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4" name="Google Shape;2724;p67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rect b="b" l="l" r="r" t="t"/>
                <a:pathLst>
                  <a:path extrusionOk="0" h="3023" w="1032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5" name="Google Shape;2725;p67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rect b="b" l="l" r="r" t="t"/>
                <a:pathLst>
                  <a:path extrusionOk="0" h="3788" w="6795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726" name="Google Shape;2726;p67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2727" name="Google Shape;2727;p67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2728" name="Google Shape;2728;p67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rect b="b" l="l" r="r" t="t"/>
                <a:pathLst>
                  <a:path extrusionOk="0" h="3304" w="1227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9" name="Google Shape;2729;p67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rect b="b" l="l" r="r" t="t"/>
                <a:pathLst>
                  <a:path extrusionOk="0" h="2480" w="430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0" name="Google Shape;2730;p67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rect b="b" l="l" r="r" t="t"/>
                <a:pathLst>
                  <a:path extrusionOk="0" h="3788" w="3073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31" name="Google Shape;2731;p67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2732" name="Google Shape;2732;p67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rect b="b" l="l" r="r" t="t"/>
                <a:pathLst>
                  <a:path extrusionOk="0" h="2886" w="1515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3" name="Google Shape;2733;p67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rect b="b" l="l" r="r" t="t"/>
                <a:pathLst>
                  <a:path extrusionOk="0" h="2641" w="4581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4" name="Google Shape;2734;p67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rect b="b" l="l" r="r" t="t"/>
                <a:pathLst>
                  <a:path extrusionOk="0" h="3780" w="3074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35" name="Google Shape;2735;p67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2736" name="Google Shape;2736;p67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rect b="b" l="l" r="r" t="t"/>
                <a:pathLst>
                  <a:path extrusionOk="0" h="3196" w="443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7" name="Google Shape;2737;p67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rect b="b" l="l" r="r" t="t"/>
                <a:pathLst>
                  <a:path extrusionOk="0" h="2550" w="4415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738" name="Google Shape;2738;p67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2739" name="Google Shape;2739;p67"/>
            <p:cNvSpPr/>
            <p:nvPr/>
          </p:nvSpPr>
          <p:spPr>
            <a:xfrm>
              <a:off x="2552500" y="700650"/>
              <a:ext cx="137600" cy="113225"/>
            </a:xfrm>
            <a:custGeom>
              <a:rect b="b" l="l" r="r" t="t"/>
              <a:pathLst>
                <a:path extrusionOk="0" h="4529" w="5504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67"/>
            <p:cNvSpPr/>
            <p:nvPr/>
          </p:nvSpPr>
          <p:spPr>
            <a:xfrm>
              <a:off x="2621550" y="700600"/>
              <a:ext cx="68550" cy="113275"/>
            </a:xfrm>
            <a:custGeom>
              <a:rect b="b" l="l" r="r" t="t"/>
              <a:pathLst>
                <a:path extrusionOk="0" h="4531" w="2742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67"/>
            <p:cNvSpPr/>
            <p:nvPr/>
          </p:nvSpPr>
          <p:spPr>
            <a:xfrm>
              <a:off x="2546375" y="700650"/>
              <a:ext cx="150200" cy="95375"/>
            </a:xfrm>
            <a:custGeom>
              <a:rect b="b" l="l" r="r" t="t"/>
              <a:pathLst>
                <a:path extrusionOk="0" h="3815" w="6008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67"/>
            <p:cNvSpPr/>
            <p:nvPr/>
          </p:nvSpPr>
          <p:spPr>
            <a:xfrm>
              <a:off x="2579900" y="716125"/>
              <a:ext cx="83150" cy="47975"/>
            </a:xfrm>
            <a:custGeom>
              <a:rect b="b" l="l" r="r" t="t"/>
              <a:pathLst>
                <a:path extrusionOk="0" h="1919" w="3326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67"/>
            <p:cNvSpPr/>
            <p:nvPr/>
          </p:nvSpPr>
          <p:spPr>
            <a:xfrm>
              <a:off x="2578450" y="716125"/>
              <a:ext cx="86050" cy="27250"/>
            </a:xfrm>
            <a:custGeom>
              <a:rect b="b" l="l" r="r" t="t"/>
              <a:pathLst>
                <a:path extrusionOk="0" h="1090" w="3442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67"/>
            <p:cNvSpPr/>
            <p:nvPr/>
          </p:nvSpPr>
          <p:spPr>
            <a:xfrm>
              <a:off x="2438550" y="774775"/>
              <a:ext cx="165350" cy="96875"/>
            </a:xfrm>
            <a:custGeom>
              <a:rect b="b" l="l" r="r" t="t"/>
              <a:pathLst>
                <a:path extrusionOk="0" h="3875" w="6614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67"/>
            <p:cNvSpPr/>
            <p:nvPr/>
          </p:nvSpPr>
          <p:spPr>
            <a:xfrm>
              <a:off x="2431875" y="774700"/>
              <a:ext cx="172025" cy="79100"/>
            </a:xfrm>
            <a:custGeom>
              <a:rect b="b" l="l" r="r" t="t"/>
              <a:pathLst>
                <a:path extrusionOk="0" h="3164" w="6881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67"/>
            <p:cNvSpPr/>
            <p:nvPr/>
          </p:nvSpPr>
          <p:spPr>
            <a:xfrm>
              <a:off x="2465400" y="790225"/>
              <a:ext cx="83150" cy="48175"/>
            </a:xfrm>
            <a:custGeom>
              <a:rect b="b" l="l" r="r" t="t"/>
              <a:pathLst>
                <a:path extrusionOk="0" h="1927" w="3326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67"/>
            <p:cNvSpPr/>
            <p:nvPr/>
          </p:nvSpPr>
          <p:spPr>
            <a:xfrm>
              <a:off x="2464150" y="79022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67"/>
            <p:cNvSpPr/>
            <p:nvPr/>
          </p:nvSpPr>
          <p:spPr>
            <a:xfrm>
              <a:off x="2552325" y="832225"/>
              <a:ext cx="137050" cy="113225"/>
            </a:xfrm>
            <a:custGeom>
              <a:rect b="b" l="l" r="r" t="t"/>
              <a:pathLst>
                <a:path extrusionOk="0" h="4529" w="5482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67"/>
            <p:cNvSpPr/>
            <p:nvPr/>
          </p:nvSpPr>
          <p:spPr>
            <a:xfrm>
              <a:off x="2545650" y="832225"/>
              <a:ext cx="150575" cy="95375"/>
            </a:xfrm>
            <a:custGeom>
              <a:rect b="b" l="l" r="r" t="t"/>
              <a:pathLst>
                <a:path extrusionOk="0" h="3815" w="6023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67"/>
            <p:cNvSpPr/>
            <p:nvPr/>
          </p:nvSpPr>
          <p:spPr>
            <a:xfrm>
              <a:off x="2575225" y="863975"/>
              <a:ext cx="91250" cy="48175"/>
            </a:xfrm>
            <a:custGeom>
              <a:rect b="b" l="l" r="r" t="t"/>
              <a:pathLst>
                <a:path extrusionOk="0" h="1927" w="365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67"/>
            <p:cNvSpPr/>
            <p:nvPr/>
          </p:nvSpPr>
          <p:spPr>
            <a:xfrm>
              <a:off x="2577925" y="86397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52" name="Google Shape;2752;p67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2753" name="Google Shape;2753;p67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2754" name="Google Shape;2754;p67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rect b="b" l="l" r="r" t="t"/>
                <a:pathLst>
                  <a:path extrusionOk="0" h="2229" w="3852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5" name="Google Shape;2755;p67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rect b="b" l="l" r="r" t="t"/>
                <a:pathLst>
                  <a:path extrusionOk="0" h="6081" w="1927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6" name="Google Shape;2756;p67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rect b="b" l="l" r="r" t="t"/>
                <a:pathLst>
                  <a:path extrusionOk="0" h="6081" w="1926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57" name="Google Shape;2757;p67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2758" name="Google Shape;2758;p67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rect b="b" l="l" r="r" t="t"/>
                <a:pathLst>
                  <a:path extrusionOk="0" h="2223" w="3852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" name="Google Shape;2759;p67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rect b="b" l="l" r="r" t="t"/>
                <a:pathLst>
                  <a:path extrusionOk="0" h="4264" w="1926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" name="Google Shape;2760;p67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rect b="b" l="l" r="r" t="t"/>
                <a:pathLst>
                  <a:path extrusionOk="0" h="4264" w="1927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61" name="Google Shape;2761;p67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2762" name="Google Shape;2762;p67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rect b="b" l="l" r="r" t="t"/>
                <a:pathLst>
                  <a:path extrusionOk="0" h="2229" w="3845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" name="Google Shape;2763;p67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rect b="b" l="l" r="r" t="t"/>
                <a:pathLst>
                  <a:path extrusionOk="0" h="2640" w="1926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4" name="Google Shape;2764;p67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rect b="b" l="l" r="r" t="t"/>
                <a:pathLst>
                  <a:path extrusionOk="0" h="2640" w="192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765" name="Google Shape;2765;p67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2766" name="Google Shape;2766;p67"/>
            <p:cNvSpPr/>
            <p:nvPr/>
          </p:nvSpPr>
          <p:spPr>
            <a:xfrm>
              <a:off x="3506875" y="724175"/>
              <a:ext cx="266525" cy="247350"/>
            </a:xfrm>
            <a:custGeom>
              <a:rect b="b" l="l" r="r" t="t"/>
              <a:pathLst>
                <a:path extrusionOk="0" h="9894" w="10661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67"/>
            <p:cNvSpPr/>
            <p:nvPr/>
          </p:nvSpPr>
          <p:spPr>
            <a:xfrm>
              <a:off x="3516425" y="724225"/>
              <a:ext cx="256975" cy="247400"/>
            </a:xfrm>
            <a:custGeom>
              <a:rect b="b" l="l" r="r" t="t"/>
              <a:pathLst>
                <a:path extrusionOk="0" h="9896" w="10279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67"/>
            <p:cNvSpPr/>
            <p:nvPr/>
          </p:nvSpPr>
          <p:spPr>
            <a:xfrm>
              <a:off x="3558800" y="832225"/>
              <a:ext cx="111450" cy="57175"/>
            </a:xfrm>
            <a:custGeom>
              <a:rect b="b" l="l" r="r" t="t"/>
              <a:pathLst>
                <a:path extrusionOk="0" h="2287" w="4458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67"/>
            <p:cNvSpPr/>
            <p:nvPr/>
          </p:nvSpPr>
          <p:spPr>
            <a:xfrm>
              <a:off x="3553225" y="766250"/>
              <a:ext cx="77725" cy="107475"/>
            </a:xfrm>
            <a:custGeom>
              <a:rect b="b" l="l" r="r" t="t"/>
              <a:pathLst>
                <a:path extrusionOk="0" h="4299" w="3109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67"/>
            <p:cNvSpPr/>
            <p:nvPr/>
          </p:nvSpPr>
          <p:spPr>
            <a:xfrm>
              <a:off x="3630925" y="766250"/>
              <a:ext cx="51775" cy="118850"/>
            </a:xfrm>
            <a:custGeom>
              <a:rect b="b" l="l" r="r" t="t"/>
              <a:pathLst>
                <a:path extrusionOk="0" h="4754" w="2071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67"/>
            <p:cNvSpPr/>
            <p:nvPr/>
          </p:nvSpPr>
          <p:spPr>
            <a:xfrm>
              <a:off x="3590550" y="832225"/>
              <a:ext cx="62575" cy="32075"/>
            </a:xfrm>
            <a:custGeom>
              <a:rect b="b" l="l" r="r" t="t"/>
              <a:pathLst>
                <a:path extrusionOk="0" h="1283" w="2503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67"/>
            <p:cNvSpPr/>
            <p:nvPr/>
          </p:nvSpPr>
          <p:spPr>
            <a:xfrm>
              <a:off x="3587300" y="795100"/>
              <a:ext cx="43650" cy="60425"/>
            </a:xfrm>
            <a:custGeom>
              <a:rect b="b" l="l" r="r" t="t"/>
              <a:pathLst>
                <a:path extrusionOk="0" h="2417" w="1746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67"/>
            <p:cNvSpPr/>
            <p:nvPr/>
          </p:nvSpPr>
          <p:spPr>
            <a:xfrm>
              <a:off x="3630925" y="795100"/>
              <a:ext cx="29050" cy="66725"/>
            </a:xfrm>
            <a:custGeom>
              <a:rect b="b" l="l" r="r" t="t"/>
              <a:pathLst>
                <a:path extrusionOk="0" h="2669" w="1162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67"/>
            <p:cNvSpPr/>
            <p:nvPr/>
          </p:nvSpPr>
          <p:spPr>
            <a:xfrm>
              <a:off x="3611275" y="832225"/>
              <a:ext cx="30500" cy="15550"/>
            </a:xfrm>
            <a:custGeom>
              <a:rect b="b" l="l" r="r" t="t"/>
              <a:pathLst>
                <a:path extrusionOk="0" h="622" w="122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67"/>
            <p:cNvSpPr/>
            <p:nvPr/>
          </p:nvSpPr>
          <p:spPr>
            <a:xfrm>
              <a:off x="3609825" y="814200"/>
              <a:ext cx="21125" cy="29250"/>
            </a:xfrm>
            <a:custGeom>
              <a:rect b="b" l="l" r="r" t="t"/>
              <a:pathLst>
                <a:path extrusionOk="0" h="1170" w="845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67"/>
            <p:cNvSpPr/>
            <p:nvPr/>
          </p:nvSpPr>
          <p:spPr>
            <a:xfrm>
              <a:off x="3630925" y="814200"/>
              <a:ext cx="14275" cy="32475"/>
            </a:xfrm>
            <a:custGeom>
              <a:rect b="b" l="l" r="r" t="t"/>
              <a:pathLst>
                <a:path extrusionOk="0" h="1299" w="571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7" name="Google Shape;2777;p67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2778" name="Google Shape;2778;p67"/>
            <p:cNvSpPr/>
            <p:nvPr/>
          </p:nvSpPr>
          <p:spPr>
            <a:xfrm>
              <a:off x="3608400" y="252825"/>
              <a:ext cx="151125" cy="222250"/>
            </a:xfrm>
            <a:custGeom>
              <a:rect b="b" l="l" r="r" t="t"/>
              <a:pathLst>
                <a:path extrusionOk="0" h="8890" w="6045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67"/>
            <p:cNvSpPr/>
            <p:nvPr/>
          </p:nvSpPr>
          <p:spPr>
            <a:xfrm>
              <a:off x="3608575" y="278125"/>
              <a:ext cx="108375" cy="196950"/>
            </a:xfrm>
            <a:custGeom>
              <a:rect b="b" l="l" r="r" t="t"/>
              <a:pathLst>
                <a:path extrusionOk="0" h="7878" w="4335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0" name="Google Shape;2780;p67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2781" name="Google Shape;2781;p67"/>
            <p:cNvSpPr/>
            <p:nvPr/>
          </p:nvSpPr>
          <p:spPr>
            <a:xfrm>
              <a:off x="1495035" y="2279744"/>
              <a:ext cx="70542" cy="60010"/>
            </a:xfrm>
            <a:custGeom>
              <a:rect b="b" l="l" r="r" t="t"/>
              <a:pathLst>
                <a:path extrusionOk="0" h="3721" w="4374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67"/>
            <p:cNvSpPr/>
            <p:nvPr/>
          </p:nvSpPr>
          <p:spPr>
            <a:xfrm>
              <a:off x="1474296" y="2204175"/>
              <a:ext cx="150147" cy="82831"/>
            </a:xfrm>
            <a:custGeom>
              <a:rect b="b" l="l" r="r" t="t"/>
              <a:pathLst>
                <a:path extrusionOk="0" h="5136" w="931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67"/>
            <p:cNvSpPr/>
            <p:nvPr/>
          </p:nvSpPr>
          <p:spPr>
            <a:xfrm>
              <a:off x="1431916" y="2280695"/>
              <a:ext cx="63317" cy="71461"/>
            </a:xfrm>
            <a:custGeom>
              <a:rect b="b" l="l" r="r" t="t"/>
              <a:pathLst>
                <a:path extrusionOk="0" h="4431" w="3926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67"/>
            <p:cNvSpPr/>
            <p:nvPr/>
          </p:nvSpPr>
          <p:spPr>
            <a:xfrm>
              <a:off x="1339381" y="2205723"/>
              <a:ext cx="155856" cy="93685"/>
            </a:xfrm>
            <a:custGeom>
              <a:rect b="b" l="l" r="r" t="t"/>
              <a:pathLst>
                <a:path extrusionOk="0" h="5809" w="9664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67"/>
            <p:cNvSpPr/>
            <p:nvPr/>
          </p:nvSpPr>
          <p:spPr>
            <a:xfrm>
              <a:off x="1626257" y="2331397"/>
              <a:ext cx="1129" cy="3161"/>
            </a:xfrm>
            <a:custGeom>
              <a:rect b="b" l="l" r="r" t="t"/>
              <a:pathLst>
                <a:path extrusionOk="0" h="196" w="7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67"/>
            <p:cNvSpPr/>
            <p:nvPr/>
          </p:nvSpPr>
          <p:spPr>
            <a:xfrm>
              <a:off x="1627564" y="2335477"/>
              <a:ext cx="758" cy="3338"/>
            </a:xfrm>
            <a:custGeom>
              <a:rect b="b" l="l" r="r" t="t"/>
              <a:pathLst>
                <a:path extrusionOk="0" h="207" w="47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67"/>
            <p:cNvSpPr/>
            <p:nvPr/>
          </p:nvSpPr>
          <p:spPr>
            <a:xfrm>
              <a:off x="1629047" y="2343250"/>
              <a:ext cx="194" cy="3532"/>
            </a:xfrm>
            <a:custGeom>
              <a:rect b="b" l="l" r="r" t="t"/>
              <a:pathLst>
                <a:path extrusionOk="0" h="219" w="12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67"/>
            <p:cNvSpPr/>
            <p:nvPr/>
          </p:nvSpPr>
          <p:spPr>
            <a:xfrm>
              <a:off x="1628483" y="2339364"/>
              <a:ext cx="387" cy="3161"/>
            </a:xfrm>
            <a:custGeom>
              <a:rect b="b" l="l" r="r" t="t"/>
              <a:pathLst>
                <a:path extrusionOk="0" h="196" w="24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67"/>
            <p:cNvSpPr/>
            <p:nvPr/>
          </p:nvSpPr>
          <p:spPr>
            <a:xfrm>
              <a:off x="1616275" y="2316045"/>
              <a:ext cx="2790" cy="3338"/>
            </a:xfrm>
            <a:custGeom>
              <a:rect b="b" l="l" r="r" t="t"/>
              <a:pathLst>
                <a:path extrusionOk="0" h="207" w="173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67"/>
            <p:cNvSpPr/>
            <p:nvPr/>
          </p:nvSpPr>
          <p:spPr>
            <a:xfrm>
              <a:off x="1619597" y="2320109"/>
              <a:ext cx="2419" cy="3355"/>
            </a:xfrm>
            <a:custGeom>
              <a:rect b="b" l="l" r="r" t="t"/>
              <a:pathLst>
                <a:path extrusionOk="0" h="208" w="15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67"/>
            <p:cNvSpPr/>
            <p:nvPr/>
          </p:nvSpPr>
          <p:spPr>
            <a:xfrm>
              <a:off x="1624419" y="2327704"/>
              <a:ext cx="1484" cy="3338"/>
            </a:xfrm>
            <a:custGeom>
              <a:rect b="b" l="l" r="r" t="t"/>
              <a:pathLst>
                <a:path extrusionOk="0" h="207" w="92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67"/>
            <p:cNvSpPr/>
            <p:nvPr/>
          </p:nvSpPr>
          <p:spPr>
            <a:xfrm>
              <a:off x="1622000" y="2323624"/>
              <a:ext cx="1871" cy="3161"/>
            </a:xfrm>
            <a:custGeom>
              <a:rect b="b" l="l" r="r" t="t"/>
              <a:pathLst>
                <a:path extrusionOk="0" h="196" w="116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67"/>
            <p:cNvSpPr/>
            <p:nvPr/>
          </p:nvSpPr>
          <p:spPr>
            <a:xfrm>
              <a:off x="1565557" y="2219608"/>
              <a:ext cx="167162" cy="96459"/>
            </a:xfrm>
            <a:custGeom>
              <a:rect b="b" l="l" r="r" t="t"/>
              <a:pathLst>
                <a:path extrusionOk="0" h="5981" w="10365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67"/>
            <p:cNvSpPr/>
            <p:nvPr/>
          </p:nvSpPr>
          <p:spPr>
            <a:xfrm>
              <a:off x="1565363" y="2286985"/>
              <a:ext cx="50931" cy="81831"/>
            </a:xfrm>
            <a:custGeom>
              <a:rect b="b" l="l" r="r" t="t"/>
              <a:pathLst>
                <a:path extrusionOk="0" h="5074" w="3158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67"/>
            <p:cNvSpPr/>
            <p:nvPr/>
          </p:nvSpPr>
          <p:spPr>
            <a:xfrm>
              <a:off x="1399711" y="2299386"/>
              <a:ext cx="32223" cy="73316"/>
            </a:xfrm>
            <a:custGeom>
              <a:rect b="b" l="l" r="r" t="t"/>
              <a:pathLst>
                <a:path extrusionOk="0" h="4546" w="1998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67"/>
            <p:cNvSpPr/>
            <p:nvPr/>
          </p:nvSpPr>
          <p:spPr>
            <a:xfrm>
              <a:off x="1270698" y="2245894"/>
              <a:ext cx="161243" cy="90153"/>
            </a:xfrm>
            <a:custGeom>
              <a:rect b="b" l="l" r="r" t="t"/>
              <a:pathLst>
                <a:path extrusionOk="0" h="5590" w="9998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67"/>
            <p:cNvSpPr/>
            <p:nvPr/>
          </p:nvSpPr>
          <p:spPr>
            <a:xfrm>
              <a:off x="1270521" y="2367489"/>
              <a:ext cx="16" cy="387"/>
            </a:xfrm>
            <a:custGeom>
              <a:rect b="b" l="l" r="r" t="t"/>
              <a:pathLst>
                <a:path extrusionOk="0" h="24" w="1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67"/>
            <p:cNvSpPr/>
            <p:nvPr/>
          </p:nvSpPr>
          <p:spPr>
            <a:xfrm>
              <a:off x="1398969" y="2338622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67"/>
            <p:cNvSpPr/>
            <p:nvPr/>
          </p:nvSpPr>
          <p:spPr>
            <a:xfrm>
              <a:off x="1398421" y="2343799"/>
              <a:ext cx="16" cy="1129"/>
            </a:xfrm>
            <a:custGeom>
              <a:rect b="b" l="l" r="r" t="t"/>
              <a:pathLst>
                <a:path extrusionOk="0" h="70" w="1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67"/>
            <p:cNvSpPr/>
            <p:nvPr/>
          </p:nvSpPr>
          <p:spPr>
            <a:xfrm>
              <a:off x="1398598" y="2341219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67"/>
            <p:cNvSpPr/>
            <p:nvPr/>
          </p:nvSpPr>
          <p:spPr>
            <a:xfrm>
              <a:off x="1272746" y="2374536"/>
              <a:ext cx="1129" cy="2790"/>
            </a:xfrm>
            <a:custGeom>
              <a:rect b="b" l="l" r="r" t="t"/>
              <a:pathLst>
                <a:path extrusionOk="0" h="173" w="7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67"/>
            <p:cNvSpPr/>
            <p:nvPr/>
          </p:nvSpPr>
          <p:spPr>
            <a:xfrm>
              <a:off x="1271069" y="2369343"/>
              <a:ext cx="1129" cy="3725"/>
            </a:xfrm>
            <a:custGeom>
              <a:rect b="b" l="l" r="r" t="t"/>
              <a:pathLst>
                <a:path extrusionOk="0" h="231" w="7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67"/>
            <p:cNvSpPr/>
            <p:nvPr/>
          </p:nvSpPr>
          <p:spPr>
            <a:xfrm>
              <a:off x="1616275" y="2316045"/>
              <a:ext cx="12967" cy="57204"/>
            </a:xfrm>
            <a:custGeom>
              <a:rect b="b" l="l" r="r" t="t"/>
              <a:pathLst>
                <a:path extrusionOk="0" h="3547" w="804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67"/>
            <p:cNvSpPr/>
            <p:nvPr/>
          </p:nvSpPr>
          <p:spPr>
            <a:xfrm>
              <a:off x="1756754" y="2347314"/>
              <a:ext cx="3161" cy="74251"/>
            </a:xfrm>
            <a:custGeom>
              <a:rect b="b" l="l" r="r" t="t"/>
              <a:pathLst>
                <a:path extrusionOk="0" h="4604" w="196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67"/>
            <p:cNvSpPr/>
            <p:nvPr/>
          </p:nvSpPr>
          <p:spPr>
            <a:xfrm>
              <a:off x="1616082" y="2281792"/>
              <a:ext cx="144212" cy="87024"/>
            </a:xfrm>
            <a:custGeom>
              <a:rect b="b" l="l" r="r" t="t"/>
              <a:pathLst>
                <a:path extrusionOk="0" h="5396" w="8942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67"/>
            <p:cNvSpPr/>
            <p:nvPr/>
          </p:nvSpPr>
          <p:spPr>
            <a:xfrm>
              <a:off x="1267553" y="2345847"/>
              <a:ext cx="27239" cy="118102"/>
            </a:xfrm>
            <a:custGeom>
              <a:rect b="b" l="l" r="r" t="t"/>
              <a:pathLst>
                <a:path extrusionOk="0" h="7323" w="1689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67"/>
            <p:cNvSpPr/>
            <p:nvPr/>
          </p:nvSpPr>
          <p:spPr>
            <a:xfrm>
              <a:off x="1267747" y="2324189"/>
              <a:ext cx="143277" cy="87008"/>
            </a:xfrm>
            <a:custGeom>
              <a:rect b="b" l="l" r="r" t="t"/>
              <a:pathLst>
                <a:path extrusionOk="0" h="5395" w="8884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67"/>
            <p:cNvSpPr/>
            <p:nvPr/>
          </p:nvSpPr>
          <p:spPr>
            <a:xfrm>
              <a:off x="1309386" y="2425432"/>
              <a:ext cx="11499" cy="9080"/>
            </a:xfrm>
            <a:custGeom>
              <a:rect b="b" l="l" r="r" t="t"/>
              <a:pathLst>
                <a:path extrusionOk="0" h="563" w="713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67"/>
            <p:cNvSpPr/>
            <p:nvPr/>
          </p:nvSpPr>
          <p:spPr>
            <a:xfrm>
              <a:off x="1294775" y="2411176"/>
              <a:ext cx="9257" cy="9644"/>
            </a:xfrm>
            <a:custGeom>
              <a:rect b="b" l="l" r="r" t="t"/>
              <a:pathLst>
                <a:path extrusionOk="0" h="598" w="574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67"/>
            <p:cNvSpPr/>
            <p:nvPr/>
          </p:nvSpPr>
          <p:spPr>
            <a:xfrm>
              <a:off x="1688087" y="2368795"/>
              <a:ext cx="68864" cy="131439"/>
            </a:xfrm>
            <a:custGeom>
              <a:rect b="b" l="l" r="r" t="t"/>
              <a:pathLst>
                <a:path extrusionOk="0" h="8150" w="427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67"/>
            <p:cNvSpPr/>
            <p:nvPr/>
          </p:nvSpPr>
          <p:spPr>
            <a:xfrm>
              <a:off x="1595730" y="2356765"/>
              <a:ext cx="161227" cy="90524"/>
            </a:xfrm>
            <a:custGeom>
              <a:rect b="b" l="l" r="r" t="t"/>
              <a:pathLst>
                <a:path extrusionOk="0" h="5613" w="9997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67"/>
            <p:cNvSpPr/>
            <p:nvPr/>
          </p:nvSpPr>
          <p:spPr>
            <a:xfrm>
              <a:off x="1294775" y="2411176"/>
              <a:ext cx="107925" cy="115150"/>
            </a:xfrm>
            <a:custGeom>
              <a:rect b="b" l="l" r="r" t="t"/>
              <a:pathLst>
                <a:path extrusionOk="0" h="7140" w="6692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67"/>
            <p:cNvSpPr/>
            <p:nvPr/>
          </p:nvSpPr>
          <p:spPr>
            <a:xfrm>
              <a:off x="1294775" y="2376745"/>
              <a:ext cx="166597" cy="96636"/>
            </a:xfrm>
            <a:custGeom>
              <a:rect b="b" l="l" r="r" t="t"/>
              <a:pathLst>
                <a:path extrusionOk="0" h="5992" w="1033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67"/>
            <p:cNvSpPr/>
            <p:nvPr/>
          </p:nvSpPr>
          <p:spPr>
            <a:xfrm>
              <a:off x="1532046" y="2393969"/>
              <a:ext cx="156243" cy="93491"/>
            </a:xfrm>
            <a:custGeom>
              <a:rect b="b" l="l" r="r" t="t"/>
              <a:pathLst>
                <a:path extrusionOk="0" h="5797" w="9688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67"/>
            <p:cNvSpPr/>
            <p:nvPr/>
          </p:nvSpPr>
          <p:spPr>
            <a:xfrm>
              <a:off x="1552785" y="2447461"/>
              <a:ext cx="135503" cy="92749"/>
            </a:xfrm>
            <a:custGeom>
              <a:rect b="b" l="l" r="r" t="t"/>
              <a:pathLst>
                <a:path extrusionOk="0" h="5751" w="8402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67"/>
            <p:cNvSpPr/>
            <p:nvPr/>
          </p:nvSpPr>
          <p:spPr>
            <a:xfrm>
              <a:off x="1402307" y="2473553"/>
              <a:ext cx="150502" cy="68381"/>
            </a:xfrm>
            <a:custGeom>
              <a:rect b="b" l="l" r="r" t="t"/>
              <a:pathLst>
                <a:path extrusionOk="0" h="4240" w="9332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67"/>
            <p:cNvSpPr/>
            <p:nvPr/>
          </p:nvSpPr>
          <p:spPr>
            <a:xfrm>
              <a:off x="1402485" y="2405999"/>
              <a:ext cx="150502" cy="83186"/>
            </a:xfrm>
            <a:custGeom>
              <a:rect b="b" l="l" r="r" t="t"/>
              <a:pathLst>
                <a:path extrusionOk="0" h="5158" w="9332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18" name="Google Shape;2818;p67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2819" name="Google Shape;2819;p67"/>
            <p:cNvSpPr/>
            <p:nvPr/>
          </p:nvSpPr>
          <p:spPr>
            <a:xfrm>
              <a:off x="1971810" y="2368609"/>
              <a:ext cx="8725" cy="8886"/>
            </a:xfrm>
            <a:custGeom>
              <a:rect b="b" l="l" r="r" t="t"/>
              <a:pathLst>
                <a:path extrusionOk="0" h="551" w="541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67"/>
            <p:cNvSpPr/>
            <p:nvPr/>
          </p:nvSpPr>
          <p:spPr>
            <a:xfrm>
              <a:off x="1916639" y="2346059"/>
              <a:ext cx="24627" cy="112005"/>
            </a:xfrm>
            <a:custGeom>
              <a:rect b="b" l="l" r="r" t="t"/>
              <a:pathLst>
                <a:path extrusionOk="0" h="6945" w="1527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67"/>
            <p:cNvSpPr/>
            <p:nvPr/>
          </p:nvSpPr>
          <p:spPr>
            <a:xfrm>
              <a:off x="2142814" y="2286582"/>
              <a:ext cx="227882" cy="80347"/>
            </a:xfrm>
            <a:custGeom>
              <a:rect b="b" l="l" r="r" t="t"/>
              <a:pathLst>
                <a:path extrusionOk="0" h="4982" w="1413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67"/>
            <p:cNvSpPr/>
            <p:nvPr/>
          </p:nvSpPr>
          <p:spPr>
            <a:xfrm>
              <a:off x="2106723" y="2215270"/>
              <a:ext cx="138293" cy="131117"/>
            </a:xfrm>
            <a:custGeom>
              <a:rect b="b" l="l" r="r" t="t"/>
              <a:pathLst>
                <a:path extrusionOk="0" h="8130" w="8575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67"/>
            <p:cNvSpPr/>
            <p:nvPr/>
          </p:nvSpPr>
          <p:spPr>
            <a:xfrm>
              <a:off x="2142814" y="2229381"/>
              <a:ext cx="227317" cy="210109"/>
            </a:xfrm>
            <a:custGeom>
              <a:rect b="b" l="l" r="r" t="t"/>
              <a:pathLst>
                <a:path extrusionOk="0" h="13028" w="14095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67"/>
            <p:cNvSpPr/>
            <p:nvPr/>
          </p:nvSpPr>
          <p:spPr>
            <a:xfrm>
              <a:off x="1919606" y="2253812"/>
              <a:ext cx="223237" cy="92572"/>
            </a:xfrm>
            <a:custGeom>
              <a:rect b="b" l="l" r="r" t="t"/>
              <a:pathLst>
                <a:path extrusionOk="0" h="5740" w="13842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67"/>
            <p:cNvSpPr/>
            <p:nvPr/>
          </p:nvSpPr>
          <p:spPr>
            <a:xfrm>
              <a:off x="1959955" y="2423545"/>
              <a:ext cx="11112" cy="8161"/>
            </a:xfrm>
            <a:custGeom>
              <a:rect b="b" l="l" r="r" t="t"/>
              <a:pathLst>
                <a:path extrusionOk="0" h="506" w="689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67"/>
            <p:cNvSpPr/>
            <p:nvPr/>
          </p:nvSpPr>
          <p:spPr>
            <a:xfrm>
              <a:off x="1916639" y="2217173"/>
              <a:ext cx="226204" cy="188998"/>
            </a:xfrm>
            <a:custGeom>
              <a:rect b="b" l="l" r="r" t="t"/>
              <a:pathLst>
                <a:path extrusionOk="0" h="11719" w="14026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67"/>
            <p:cNvSpPr/>
            <p:nvPr/>
          </p:nvSpPr>
          <p:spPr>
            <a:xfrm>
              <a:off x="2304209" y="2366908"/>
              <a:ext cx="63333" cy="125327"/>
            </a:xfrm>
            <a:custGeom>
              <a:rect b="b" l="l" r="r" t="t"/>
              <a:pathLst>
                <a:path extrusionOk="0" h="7771" w="3927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67"/>
            <p:cNvSpPr/>
            <p:nvPr/>
          </p:nvSpPr>
          <p:spPr>
            <a:xfrm>
              <a:off x="1941248" y="2405967"/>
              <a:ext cx="99233" cy="110328"/>
            </a:xfrm>
            <a:custGeom>
              <a:rect b="b" l="l" r="r" t="t"/>
              <a:pathLst>
                <a:path extrusionOk="0" h="6841" w="6153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67"/>
            <p:cNvSpPr/>
            <p:nvPr/>
          </p:nvSpPr>
          <p:spPr>
            <a:xfrm>
              <a:off x="1941248" y="2346363"/>
              <a:ext cx="201594" cy="117182"/>
            </a:xfrm>
            <a:custGeom>
              <a:rect b="b" l="l" r="r" t="t"/>
              <a:pathLst>
                <a:path extrusionOk="0" h="7266" w="1250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67"/>
            <p:cNvSpPr/>
            <p:nvPr/>
          </p:nvSpPr>
          <p:spPr>
            <a:xfrm>
              <a:off x="2040459" y="2346363"/>
              <a:ext cx="138842" cy="131633"/>
            </a:xfrm>
            <a:custGeom>
              <a:rect b="b" l="l" r="r" t="t"/>
              <a:pathLst>
                <a:path extrusionOk="0" h="8162" w="8609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67"/>
            <p:cNvSpPr/>
            <p:nvPr/>
          </p:nvSpPr>
          <p:spPr>
            <a:xfrm>
              <a:off x="2142814" y="2346363"/>
              <a:ext cx="161420" cy="130133"/>
            </a:xfrm>
            <a:custGeom>
              <a:rect b="b" l="l" r="r" t="t"/>
              <a:pathLst>
                <a:path extrusionOk="0" h="8069" w="10009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67"/>
            <p:cNvSpPr/>
            <p:nvPr/>
          </p:nvSpPr>
          <p:spPr>
            <a:xfrm>
              <a:off x="2179099" y="2439462"/>
              <a:ext cx="125133" cy="89782"/>
            </a:xfrm>
            <a:custGeom>
              <a:rect b="b" l="l" r="r" t="t"/>
              <a:pathLst>
                <a:path extrusionOk="0" h="5567" w="7759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67"/>
            <p:cNvSpPr/>
            <p:nvPr/>
          </p:nvSpPr>
          <p:spPr>
            <a:xfrm>
              <a:off x="2040281" y="2463523"/>
              <a:ext cx="139019" cy="67316"/>
            </a:xfrm>
            <a:custGeom>
              <a:rect b="b" l="l" r="r" t="t"/>
              <a:pathLst>
                <a:path extrusionOk="0" h="4174" w="862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34" name="Google Shape;2834;p67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2835" name="Google Shape;2835;p67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2836" name="Google Shape;2836;p67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7" name="Google Shape;2837;p67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38" name="Google Shape;2838;p67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2839" name="Google Shape;2839;p67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0" name="Google Shape;2840;p67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41" name="Google Shape;2841;p67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2842" name="Google Shape;2842;p67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2843" name="Google Shape;2843;p67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</p:grpSp>
        <p:grpSp>
          <p:nvGrpSpPr>
            <p:cNvPr id="2844" name="Google Shape;2844;p67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2845" name="Google Shape;2845;p67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2846" name="Google Shape;2846;p67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847" name="Google Shape;2847;p67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2848" name="Google Shape;2848;p67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2849" name="Google Shape;2849;p67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rect b="b" l="l" r="r" t="t"/>
                <a:pathLst>
                  <a:path extrusionOk="0" h="2400" w="4155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0" name="Google Shape;2850;p67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rect b="b" l="l" r="r" t="t"/>
                <a:pathLst>
                  <a:path extrusionOk="0" h="26100" w="1917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1" name="Google Shape;2851;p67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rect b="b" l="l" r="r" t="t"/>
                <a:pathLst>
                  <a:path extrusionOk="0" h="26227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52" name="Google Shape;2852;p67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2853" name="Google Shape;2853;p67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rect b="b" l="l" r="r" t="t"/>
                <a:pathLst>
                  <a:path extrusionOk="0" h="2389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4" name="Google Shape;2854;p67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rect b="b" l="l" r="r" t="t"/>
                <a:pathLst>
                  <a:path extrusionOk="0" h="23598" w="1918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5" name="Google Shape;2855;p67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rect b="b" l="l" r="r" t="t"/>
                <a:pathLst>
                  <a:path extrusionOk="0" h="23736" w="2239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56" name="Google Shape;2856;p67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2857" name="Google Shape;2857;p67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rect b="b" l="l" r="r" t="t"/>
                <a:pathLst>
                  <a:path extrusionOk="0" h="2400" w="4167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8" name="Google Shape;2858;p67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rect b="b" l="l" r="r" t="t"/>
                <a:pathLst>
                  <a:path extrusionOk="0" h="21107" w="1929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9" name="Google Shape;2859;p67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rect b="b" l="l" r="r" t="t"/>
                <a:pathLst>
                  <a:path extrusionOk="0" h="21234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60" name="Google Shape;2860;p67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2861" name="Google Shape;2861;p67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2" name="Google Shape;2862;p67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rect b="b" l="l" r="r" t="t"/>
                <a:pathLst>
                  <a:path extrusionOk="0" h="18594" w="193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3" name="Google Shape;2863;p67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rect b="b" l="l" r="r" t="t"/>
                <a:pathLst>
                  <a:path extrusionOk="0" h="18732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64" name="Google Shape;2864;p67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2865" name="Google Shape;2865;p67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rect b="b" l="l" r="r" t="t"/>
                <a:pathLst>
                  <a:path extrusionOk="0" h="2400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6" name="Google Shape;2866;p67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rect b="b" l="l" r="r" t="t"/>
                <a:pathLst>
                  <a:path extrusionOk="0" h="16103" w="1918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7" name="Google Shape;2867;p67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rect b="b" l="l" r="r" t="t"/>
                <a:pathLst>
                  <a:path extrusionOk="0" h="16229" w="2251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68" name="Google Shape;2868;p67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2869" name="Google Shape;2869;p67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rect b="b" l="l" r="r" t="t"/>
                <a:pathLst>
                  <a:path extrusionOk="0" h="2388" w="4167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0" name="Google Shape;2870;p67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rect b="b" l="l" r="r" t="t"/>
                <a:pathLst>
                  <a:path extrusionOk="0" h="13590" w="1929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1" name="Google Shape;2871;p67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rect b="b" l="l" r="r" t="t"/>
                <a:pathLst>
                  <a:path extrusionOk="0" h="13728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72" name="Google Shape;2872;p67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2873" name="Google Shape;2873;p67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rect b="b" l="l" r="r" t="t"/>
                <a:pathLst>
                  <a:path extrusionOk="0" h="2389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4" name="Google Shape;2874;p67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rect b="b" l="l" r="r" t="t"/>
                <a:pathLst>
                  <a:path extrusionOk="0" h="11099" w="193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5" name="Google Shape;2875;p67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rect b="b" l="l" r="r" t="t"/>
                <a:pathLst>
                  <a:path extrusionOk="0" h="11237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76" name="Google Shape;2876;p67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2877" name="Google Shape;2877;p67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8" name="Google Shape;2878;p67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rect b="b" l="l" r="r" t="t"/>
                <a:pathLst>
                  <a:path extrusionOk="0" h="8586" w="1918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9" name="Google Shape;2879;p67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rect b="b" l="l" r="r" t="t"/>
                <a:pathLst>
                  <a:path extrusionOk="0" h="8724" w="225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80" name="Google Shape;2880;p67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2881" name="Google Shape;2881;p67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2" name="Google Shape;2882;p67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rect b="b" l="l" r="r" t="t"/>
                <a:pathLst>
                  <a:path extrusionOk="0" h="6095" w="1918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3" name="Google Shape;2883;p67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rect b="b" l="l" r="r" t="t"/>
                <a:pathLst>
                  <a:path extrusionOk="0" h="6233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84" name="Google Shape;2884;p67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2885" name="Google Shape;2885;p67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rect b="b" l="l" r="r" t="t"/>
                <a:pathLst>
                  <a:path extrusionOk="0" h="2400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6" name="Google Shape;2886;p67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rect b="b" l="l" r="r" t="t"/>
                <a:pathLst>
                  <a:path extrusionOk="0" h="3593" w="1929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7" name="Google Shape;2887;p67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rect b="b" l="l" r="r" t="t"/>
                <a:pathLst>
                  <a:path extrusionOk="0" h="3719" w="2251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888" name="Google Shape;2888;p67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2889" name="Google Shape;2889;p67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2890" name="Google Shape;2890;p67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rect b="b" l="l" r="r" t="t"/>
                <a:pathLst>
                  <a:path extrusionOk="0" h="24746" w="3708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1" name="Google Shape;2891;p67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rect b="b" l="l" r="r" t="t"/>
                <a:pathLst>
                  <a:path extrusionOk="0" h="1894" w="3708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92" name="Google Shape;2892;p67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2893" name="Google Shape;2893;p67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rect b="b" l="l" r="r" t="t"/>
                <a:pathLst>
                  <a:path extrusionOk="0" h="22301" w="3697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4" name="Google Shape;2894;p67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rect b="b" l="l" r="r" t="t"/>
                <a:pathLst>
                  <a:path extrusionOk="0" h="1883" w="3697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95" name="Google Shape;2895;p67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2896" name="Google Shape;2896;p67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rect b="b" l="l" r="r" t="t"/>
                <a:pathLst>
                  <a:path extrusionOk="0" h="19845" w="3696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7" name="Google Shape;2897;p67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98" name="Google Shape;2898;p67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2899" name="Google Shape;2899;p67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rect b="b" l="l" r="r" t="t"/>
                <a:pathLst>
                  <a:path extrusionOk="0" h="17400" w="3697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0" name="Google Shape;2900;p67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rect b="b" l="l" r="r" t="t"/>
                <a:pathLst>
                  <a:path extrusionOk="0" h="1895" w="3697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01" name="Google Shape;2901;p67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2902" name="Google Shape;2902;p67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rect b="b" l="l" r="r" t="t"/>
                <a:pathLst>
                  <a:path extrusionOk="0" h="14944" w="3708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3" name="Google Shape;2903;p67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04" name="Google Shape;2904;p67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2905" name="Google Shape;2905;p67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rect b="b" l="l" r="r" t="t"/>
                <a:pathLst>
                  <a:path extrusionOk="0" h="12500" w="3708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6" name="Google Shape;2906;p67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07" name="Google Shape;2907;p67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2908" name="Google Shape;2908;p67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rect b="b" l="l" r="r" t="t"/>
                <a:pathLst>
                  <a:path extrusionOk="0" h="10043" w="3697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9" name="Google Shape;2909;p67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10" name="Google Shape;2910;p67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2911" name="Google Shape;2911;p67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rect b="b" l="l" r="r" t="t"/>
                <a:pathLst>
                  <a:path extrusionOk="0" h="7599" w="3696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2" name="Google Shape;2912;p67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13" name="Google Shape;2913;p67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2914" name="Google Shape;2914;p67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rect b="b" l="l" r="r" t="t"/>
                <a:pathLst>
                  <a:path extrusionOk="0" h="5143" w="3708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5" name="Google Shape;2915;p67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rect b="b" l="l" r="r" t="t"/>
                <a:pathLst>
                  <a:path extrusionOk="0" h="1883" w="3708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16" name="Google Shape;2916;p67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2917" name="Google Shape;2917;p67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rect b="b" l="l" r="r" t="t"/>
                <a:pathLst>
                  <a:path extrusionOk="0" h="2698" w="3708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8" name="Google Shape;2918;p67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919" name="Google Shape;2919;p67"/>
          <p:cNvSpPr/>
          <p:nvPr/>
        </p:nvSpPr>
        <p:spPr>
          <a:xfrm>
            <a:off x="7558249" y="1400681"/>
            <a:ext cx="21002" cy="16009"/>
          </a:xfrm>
          <a:custGeom>
            <a:rect b="b" l="l" r="r" t="t"/>
            <a:pathLst>
              <a:path extrusionOk="0" h="987" w="1295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0" name="Google Shape;2920;p67"/>
          <p:cNvSpPr/>
          <p:nvPr/>
        </p:nvSpPr>
        <p:spPr>
          <a:xfrm>
            <a:off x="7579240" y="1383502"/>
            <a:ext cx="50761" cy="33186"/>
          </a:xfrm>
          <a:custGeom>
            <a:rect b="b" l="l" r="r" t="t"/>
            <a:pathLst>
              <a:path extrusionOk="0" h="2046" w="313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1" name="Google Shape;2921;p67"/>
          <p:cNvSpPr/>
          <p:nvPr/>
        </p:nvSpPr>
        <p:spPr>
          <a:xfrm>
            <a:off x="7558249" y="1360322"/>
            <a:ext cx="90137" cy="52569"/>
          </a:xfrm>
          <a:custGeom>
            <a:rect b="b" l="l" r="r" t="t"/>
            <a:pathLst>
              <a:path extrusionOk="0" h="3241" w="5558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2" name="Google Shape;2922;p67"/>
          <p:cNvSpPr/>
          <p:nvPr/>
        </p:nvSpPr>
        <p:spPr>
          <a:xfrm>
            <a:off x="7629996" y="1383502"/>
            <a:ext cx="18407" cy="13609"/>
          </a:xfrm>
          <a:custGeom>
            <a:rect b="b" l="l" r="r" t="t"/>
            <a:pathLst>
              <a:path extrusionOk="0" h="839" w="1135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3" name="Google Shape;2923;p67"/>
          <p:cNvSpPr/>
          <p:nvPr/>
        </p:nvSpPr>
        <p:spPr>
          <a:xfrm>
            <a:off x="7596629" y="1361506"/>
            <a:ext cx="13201" cy="10819"/>
          </a:xfrm>
          <a:custGeom>
            <a:rect b="b" l="l" r="r" t="t"/>
            <a:pathLst>
              <a:path extrusionOk="0" h="667" w="814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4" name="Google Shape;2924;p67"/>
          <p:cNvSpPr/>
          <p:nvPr/>
        </p:nvSpPr>
        <p:spPr>
          <a:xfrm>
            <a:off x="7652381" y="1217410"/>
            <a:ext cx="76757" cy="142103"/>
          </a:xfrm>
          <a:custGeom>
            <a:rect b="b" l="l" r="r" t="t"/>
            <a:pathLst>
              <a:path extrusionOk="0" h="8761" w="4733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5" name="Google Shape;2925;p67"/>
          <p:cNvSpPr/>
          <p:nvPr/>
        </p:nvSpPr>
        <p:spPr>
          <a:xfrm>
            <a:off x="7652381" y="1197815"/>
            <a:ext cx="76757" cy="39188"/>
          </a:xfrm>
          <a:custGeom>
            <a:rect b="b" l="l" r="r" t="t"/>
            <a:pathLst>
              <a:path extrusionOk="0" h="2416" w="4733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6" name="Google Shape;2926;p67"/>
          <p:cNvSpPr/>
          <p:nvPr/>
        </p:nvSpPr>
        <p:spPr>
          <a:xfrm>
            <a:off x="7649591" y="1454260"/>
            <a:ext cx="21196" cy="16204"/>
          </a:xfrm>
          <a:custGeom>
            <a:rect b="b" l="l" r="r" t="t"/>
            <a:pathLst>
              <a:path extrusionOk="0" h="999" w="1307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7" name="Google Shape;2927;p67"/>
          <p:cNvSpPr/>
          <p:nvPr/>
        </p:nvSpPr>
        <p:spPr>
          <a:xfrm>
            <a:off x="7670776" y="1437260"/>
            <a:ext cx="50761" cy="33202"/>
          </a:xfrm>
          <a:custGeom>
            <a:rect b="b" l="l" r="r" t="t"/>
            <a:pathLst>
              <a:path extrusionOk="0" h="2047" w="313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8" name="Google Shape;2928;p67"/>
          <p:cNvSpPr/>
          <p:nvPr/>
        </p:nvSpPr>
        <p:spPr>
          <a:xfrm>
            <a:off x="7649591" y="1414080"/>
            <a:ext cx="90331" cy="52585"/>
          </a:xfrm>
          <a:custGeom>
            <a:rect b="b" l="l" r="r" t="t"/>
            <a:pathLst>
              <a:path extrusionOk="0" h="3242" w="557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9" name="Google Shape;2929;p67"/>
          <p:cNvSpPr/>
          <p:nvPr/>
        </p:nvSpPr>
        <p:spPr>
          <a:xfrm>
            <a:off x="7721532" y="1437260"/>
            <a:ext cx="18407" cy="13609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0" name="Google Shape;2930;p67"/>
          <p:cNvSpPr/>
          <p:nvPr/>
        </p:nvSpPr>
        <p:spPr>
          <a:xfrm>
            <a:off x="7687970" y="1415280"/>
            <a:ext cx="13396" cy="10803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67"/>
          <p:cNvSpPr/>
          <p:nvPr/>
        </p:nvSpPr>
        <p:spPr>
          <a:xfrm>
            <a:off x="7743917" y="1270974"/>
            <a:ext cx="76563" cy="142314"/>
          </a:xfrm>
          <a:custGeom>
            <a:rect b="b" l="l" r="r" t="t"/>
            <a:pathLst>
              <a:path extrusionOk="0" h="8774" w="4721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2" name="Google Shape;2932;p67"/>
          <p:cNvSpPr/>
          <p:nvPr/>
        </p:nvSpPr>
        <p:spPr>
          <a:xfrm>
            <a:off x="7743917" y="1251589"/>
            <a:ext cx="76563" cy="39188"/>
          </a:xfrm>
          <a:custGeom>
            <a:rect b="b" l="l" r="r" t="t"/>
            <a:pathLst>
              <a:path extrusionOk="0" h="2416" w="4721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3" name="Google Shape;2933;p67"/>
          <p:cNvSpPr/>
          <p:nvPr/>
        </p:nvSpPr>
        <p:spPr>
          <a:xfrm>
            <a:off x="7741922" y="1507013"/>
            <a:ext cx="21196" cy="16009"/>
          </a:xfrm>
          <a:custGeom>
            <a:rect b="b" l="l" r="r" t="t"/>
            <a:pathLst>
              <a:path extrusionOk="0" h="987" w="1307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4" name="Google Shape;2934;p67"/>
          <p:cNvSpPr/>
          <p:nvPr/>
        </p:nvSpPr>
        <p:spPr>
          <a:xfrm>
            <a:off x="7763107" y="1489834"/>
            <a:ext cx="50777" cy="33186"/>
          </a:xfrm>
          <a:custGeom>
            <a:rect b="b" l="l" r="r" t="t"/>
            <a:pathLst>
              <a:path extrusionOk="0" h="2046" w="3131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67"/>
          <p:cNvSpPr/>
          <p:nvPr/>
        </p:nvSpPr>
        <p:spPr>
          <a:xfrm>
            <a:off x="7741922" y="1466848"/>
            <a:ext cx="90348" cy="52374"/>
          </a:xfrm>
          <a:custGeom>
            <a:rect b="b" l="l" r="r" t="t"/>
            <a:pathLst>
              <a:path extrusionOk="0" h="3229" w="5571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67"/>
          <p:cNvSpPr/>
          <p:nvPr/>
        </p:nvSpPr>
        <p:spPr>
          <a:xfrm>
            <a:off x="7813879" y="1489834"/>
            <a:ext cx="18407" cy="13609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7" name="Google Shape;2937;p67"/>
          <p:cNvSpPr/>
          <p:nvPr/>
        </p:nvSpPr>
        <p:spPr>
          <a:xfrm>
            <a:off x="7780496" y="1467838"/>
            <a:ext cx="13201" cy="10819"/>
          </a:xfrm>
          <a:custGeom>
            <a:rect b="b" l="l" r="r" t="t"/>
            <a:pathLst>
              <a:path extrusionOk="0" h="667" w="814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8" name="Google Shape;2938;p67"/>
          <p:cNvSpPr/>
          <p:nvPr/>
        </p:nvSpPr>
        <p:spPr>
          <a:xfrm>
            <a:off x="7836264" y="1323742"/>
            <a:ext cx="76741" cy="142103"/>
          </a:xfrm>
          <a:custGeom>
            <a:rect b="b" l="l" r="r" t="t"/>
            <a:pathLst>
              <a:path extrusionOk="0" h="8761" w="4732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9" name="Google Shape;2939;p67"/>
          <p:cNvSpPr/>
          <p:nvPr/>
        </p:nvSpPr>
        <p:spPr>
          <a:xfrm>
            <a:off x="7836264" y="1304147"/>
            <a:ext cx="76547" cy="39188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0" name="Google Shape;2940;p67"/>
          <p:cNvSpPr/>
          <p:nvPr/>
        </p:nvSpPr>
        <p:spPr>
          <a:xfrm>
            <a:off x="7833863" y="1560187"/>
            <a:ext cx="21196" cy="16009"/>
          </a:xfrm>
          <a:custGeom>
            <a:rect b="b" l="l" r="r" t="t"/>
            <a:pathLst>
              <a:path extrusionOk="0" h="987" w="1307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1" name="Google Shape;2941;p67"/>
          <p:cNvSpPr/>
          <p:nvPr/>
        </p:nvSpPr>
        <p:spPr>
          <a:xfrm>
            <a:off x="7855048" y="1542992"/>
            <a:ext cx="50566" cy="33202"/>
          </a:xfrm>
          <a:custGeom>
            <a:rect b="b" l="l" r="r" t="t"/>
            <a:pathLst>
              <a:path extrusionOk="0" h="2047" w="3118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2" name="Google Shape;2942;p67"/>
          <p:cNvSpPr/>
          <p:nvPr/>
        </p:nvSpPr>
        <p:spPr>
          <a:xfrm>
            <a:off x="7833863" y="1520006"/>
            <a:ext cx="90137" cy="52391"/>
          </a:xfrm>
          <a:custGeom>
            <a:rect b="b" l="l" r="r" t="t"/>
            <a:pathLst>
              <a:path extrusionOk="0" h="3230" w="5558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3" name="Google Shape;2943;p67"/>
          <p:cNvSpPr/>
          <p:nvPr/>
        </p:nvSpPr>
        <p:spPr>
          <a:xfrm>
            <a:off x="7905609" y="1542992"/>
            <a:ext cx="18407" cy="13609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67"/>
          <p:cNvSpPr/>
          <p:nvPr/>
        </p:nvSpPr>
        <p:spPr>
          <a:xfrm>
            <a:off x="7872243" y="1521012"/>
            <a:ext cx="13396" cy="10803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67"/>
          <p:cNvSpPr/>
          <p:nvPr/>
        </p:nvSpPr>
        <p:spPr>
          <a:xfrm>
            <a:off x="7927995" y="1376900"/>
            <a:ext cx="76757" cy="142120"/>
          </a:xfrm>
          <a:custGeom>
            <a:rect b="b" l="l" r="r" t="t"/>
            <a:pathLst>
              <a:path extrusionOk="0" h="8762" w="4733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6" name="Google Shape;2946;p67"/>
          <p:cNvSpPr/>
          <p:nvPr/>
        </p:nvSpPr>
        <p:spPr>
          <a:xfrm>
            <a:off x="7927995" y="1357321"/>
            <a:ext cx="76757" cy="39188"/>
          </a:xfrm>
          <a:custGeom>
            <a:rect b="b" l="l" r="r" t="t"/>
            <a:pathLst>
              <a:path extrusionOk="0" h="2416" w="4733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7" name="Google Shape;2947;p67"/>
          <p:cNvSpPr/>
          <p:nvPr/>
        </p:nvSpPr>
        <p:spPr>
          <a:xfrm>
            <a:off x="7926210" y="1613345"/>
            <a:ext cx="21196" cy="16009"/>
          </a:xfrm>
          <a:custGeom>
            <a:rect b="b" l="l" r="r" t="t"/>
            <a:pathLst>
              <a:path extrusionOk="0" h="987" w="1307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8" name="Google Shape;2948;p67"/>
          <p:cNvSpPr/>
          <p:nvPr/>
        </p:nvSpPr>
        <p:spPr>
          <a:xfrm>
            <a:off x="7947395" y="1596166"/>
            <a:ext cx="50566" cy="33186"/>
          </a:xfrm>
          <a:custGeom>
            <a:rect b="b" l="l" r="r" t="t"/>
            <a:pathLst>
              <a:path extrusionOk="0" h="2046" w="3118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9" name="Google Shape;2949;p67"/>
          <p:cNvSpPr/>
          <p:nvPr/>
        </p:nvSpPr>
        <p:spPr>
          <a:xfrm>
            <a:off x="7926210" y="1573180"/>
            <a:ext cx="90137" cy="52374"/>
          </a:xfrm>
          <a:custGeom>
            <a:rect b="b" l="l" r="r" t="t"/>
            <a:pathLst>
              <a:path extrusionOk="0" h="3229" w="5558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0" name="Google Shape;2950;p67"/>
          <p:cNvSpPr/>
          <p:nvPr/>
        </p:nvSpPr>
        <p:spPr>
          <a:xfrm>
            <a:off x="7997957" y="1596166"/>
            <a:ext cx="18407" cy="13609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67"/>
          <p:cNvSpPr/>
          <p:nvPr/>
        </p:nvSpPr>
        <p:spPr>
          <a:xfrm>
            <a:off x="7964573" y="1574170"/>
            <a:ext cx="13412" cy="11013"/>
          </a:xfrm>
          <a:custGeom>
            <a:rect b="b" l="l" r="r" t="t"/>
            <a:pathLst>
              <a:path extrusionOk="0" h="679" w="827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2" name="Google Shape;2952;p67"/>
          <p:cNvSpPr/>
          <p:nvPr/>
        </p:nvSpPr>
        <p:spPr>
          <a:xfrm>
            <a:off x="8020536" y="1430074"/>
            <a:ext cx="76547" cy="142103"/>
          </a:xfrm>
          <a:custGeom>
            <a:rect b="b" l="l" r="r" t="t"/>
            <a:pathLst>
              <a:path extrusionOk="0" h="8761" w="472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3" name="Google Shape;2953;p67"/>
          <p:cNvSpPr/>
          <p:nvPr/>
        </p:nvSpPr>
        <p:spPr>
          <a:xfrm>
            <a:off x="8020536" y="1410479"/>
            <a:ext cx="76547" cy="39188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54" name="Google Shape;2954;p67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2955" name="Google Shape;2955;p67"/>
            <p:cNvSpPr/>
            <p:nvPr/>
          </p:nvSpPr>
          <p:spPr>
            <a:xfrm>
              <a:off x="27988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67"/>
            <p:cNvSpPr/>
            <p:nvPr/>
          </p:nvSpPr>
          <p:spPr>
            <a:xfrm>
              <a:off x="281665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67"/>
            <p:cNvSpPr/>
            <p:nvPr/>
          </p:nvSpPr>
          <p:spPr>
            <a:xfrm>
              <a:off x="28346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67"/>
            <p:cNvSpPr/>
            <p:nvPr/>
          </p:nvSpPr>
          <p:spPr>
            <a:xfrm>
              <a:off x="285252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67"/>
            <p:cNvSpPr/>
            <p:nvPr/>
          </p:nvSpPr>
          <p:spPr>
            <a:xfrm>
              <a:off x="28703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67"/>
            <p:cNvSpPr/>
            <p:nvPr/>
          </p:nvSpPr>
          <p:spPr>
            <a:xfrm>
              <a:off x="2942150" y="41551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67"/>
            <p:cNvSpPr/>
            <p:nvPr/>
          </p:nvSpPr>
          <p:spPr>
            <a:xfrm>
              <a:off x="29600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67"/>
            <p:cNvSpPr/>
            <p:nvPr/>
          </p:nvSpPr>
          <p:spPr>
            <a:xfrm>
              <a:off x="27988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67"/>
            <p:cNvSpPr/>
            <p:nvPr/>
          </p:nvSpPr>
          <p:spPr>
            <a:xfrm>
              <a:off x="28166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67"/>
            <p:cNvSpPr/>
            <p:nvPr/>
          </p:nvSpPr>
          <p:spPr>
            <a:xfrm>
              <a:off x="28346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67"/>
            <p:cNvSpPr/>
            <p:nvPr/>
          </p:nvSpPr>
          <p:spPr>
            <a:xfrm>
              <a:off x="2852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67"/>
            <p:cNvSpPr/>
            <p:nvPr/>
          </p:nvSpPr>
          <p:spPr>
            <a:xfrm>
              <a:off x="28884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67"/>
            <p:cNvSpPr/>
            <p:nvPr/>
          </p:nvSpPr>
          <p:spPr>
            <a:xfrm>
              <a:off x="2906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67"/>
            <p:cNvSpPr/>
            <p:nvPr/>
          </p:nvSpPr>
          <p:spPr>
            <a:xfrm>
              <a:off x="29243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67"/>
            <p:cNvSpPr/>
            <p:nvPr/>
          </p:nvSpPr>
          <p:spPr>
            <a:xfrm>
              <a:off x="294215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67"/>
            <p:cNvSpPr/>
            <p:nvPr/>
          </p:nvSpPr>
          <p:spPr>
            <a:xfrm>
              <a:off x="29600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67"/>
            <p:cNvSpPr/>
            <p:nvPr/>
          </p:nvSpPr>
          <p:spPr>
            <a:xfrm>
              <a:off x="29780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67"/>
            <p:cNvSpPr/>
            <p:nvPr/>
          </p:nvSpPr>
          <p:spPr>
            <a:xfrm>
              <a:off x="29958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67"/>
            <p:cNvSpPr/>
            <p:nvPr/>
          </p:nvSpPr>
          <p:spPr>
            <a:xfrm>
              <a:off x="30139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67"/>
            <p:cNvSpPr/>
            <p:nvPr/>
          </p:nvSpPr>
          <p:spPr>
            <a:xfrm>
              <a:off x="30317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67"/>
            <p:cNvSpPr/>
            <p:nvPr/>
          </p:nvSpPr>
          <p:spPr>
            <a:xfrm>
              <a:off x="30855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67"/>
            <p:cNvSpPr/>
            <p:nvPr/>
          </p:nvSpPr>
          <p:spPr>
            <a:xfrm>
              <a:off x="3103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67"/>
            <p:cNvSpPr/>
            <p:nvPr/>
          </p:nvSpPr>
          <p:spPr>
            <a:xfrm>
              <a:off x="31213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67"/>
            <p:cNvSpPr/>
            <p:nvPr/>
          </p:nvSpPr>
          <p:spPr>
            <a:xfrm>
              <a:off x="31392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67"/>
            <p:cNvSpPr/>
            <p:nvPr/>
          </p:nvSpPr>
          <p:spPr>
            <a:xfrm>
              <a:off x="3157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67"/>
            <p:cNvSpPr/>
            <p:nvPr/>
          </p:nvSpPr>
          <p:spPr>
            <a:xfrm>
              <a:off x="32288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67"/>
            <p:cNvSpPr/>
            <p:nvPr/>
          </p:nvSpPr>
          <p:spPr>
            <a:xfrm>
              <a:off x="33364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67"/>
            <p:cNvSpPr/>
            <p:nvPr/>
          </p:nvSpPr>
          <p:spPr>
            <a:xfrm>
              <a:off x="33543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67"/>
            <p:cNvSpPr/>
            <p:nvPr/>
          </p:nvSpPr>
          <p:spPr>
            <a:xfrm>
              <a:off x="2745075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67"/>
            <p:cNvSpPr/>
            <p:nvPr/>
          </p:nvSpPr>
          <p:spPr>
            <a:xfrm>
              <a:off x="27988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67"/>
            <p:cNvSpPr/>
            <p:nvPr/>
          </p:nvSpPr>
          <p:spPr>
            <a:xfrm>
              <a:off x="28166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67"/>
            <p:cNvSpPr/>
            <p:nvPr/>
          </p:nvSpPr>
          <p:spPr>
            <a:xfrm>
              <a:off x="28346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67"/>
            <p:cNvSpPr/>
            <p:nvPr/>
          </p:nvSpPr>
          <p:spPr>
            <a:xfrm>
              <a:off x="2870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67"/>
            <p:cNvSpPr/>
            <p:nvPr/>
          </p:nvSpPr>
          <p:spPr>
            <a:xfrm>
              <a:off x="28884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67"/>
            <p:cNvSpPr/>
            <p:nvPr/>
          </p:nvSpPr>
          <p:spPr>
            <a:xfrm>
              <a:off x="29062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67"/>
            <p:cNvSpPr/>
            <p:nvPr/>
          </p:nvSpPr>
          <p:spPr>
            <a:xfrm>
              <a:off x="292430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67"/>
            <p:cNvSpPr/>
            <p:nvPr/>
          </p:nvSpPr>
          <p:spPr>
            <a:xfrm>
              <a:off x="294215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67"/>
            <p:cNvSpPr/>
            <p:nvPr/>
          </p:nvSpPr>
          <p:spPr>
            <a:xfrm>
              <a:off x="29600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67"/>
            <p:cNvSpPr/>
            <p:nvPr/>
          </p:nvSpPr>
          <p:spPr>
            <a:xfrm>
              <a:off x="29780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67"/>
            <p:cNvSpPr/>
            <p:nvPr/>
          </p:nvSpPr>
          <p:spPr>
            <a:xfrm>
              <a:off x="29958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67"/>
            <p:cNvSpPr/>
            <p:nvPr/>
          </p:nvSpPr>
          <p:spPr>
            <a:xfrm>
              <a:off x="31035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67"/>
            <p:cNvSpPr/>
            <p:nvPr/>
          </p:nvSpPr>
          <p:spPr>
            <a:xfrm>
              <a:off x="3121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67"/>
            <p:cNvSpPr/>
            <p:nvPr/>
          </p:nvSpPr>
          <p:spPr>
            <a:xfrm>
              <a:off x="26911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67"/>
            <p:cNvSpPr/>
            <p:nvPr/>
          </p:nvSpPr>
          <p:spPr>
            <a:xfrm>
              <a:off x="27091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67"/>
            <p:cNvSpPr/>
            <p:nvPr/>
          </p:nvSpPr>
          <p:spPr>
            <a:xfrm>
              <a:off x="2727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67"/>
            <p:cNvSpPr/>
            <p:nvPr/>
          </p:nvSpPr>
          <p:spPr>
            <a:xfrm>
              <a:off x="27450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67"/>
            <p:cNvSpPr/>
            <p:nvPr/>
          </p:nvSpPr>
          <p:spPr>
            <a:xfrm>
              <a:off x="27629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67"/>
            <p:cNvSpPr/>
            <p:nvPr/>
          </p:nvSpPr>
          <p:spPr>
            <a:xfrm>
              <a:off x="27988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67"/>
            <p:cNvSpPr/>
            <p:nvPr/>
          </p:nvSpPr>
          <p:spPr>
            <a:xfrm>
              <a:off x="28166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67"/>
            <p:cNvSpPr/>
            <p:nvPr/>
          </p:nvSpPr>
          <p:spPr>
            <a:xfrm>
              <a:off x="28884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67"/>
            <p:cNvSpPr/>
            <p:nvPr/>
          </p:nvSpPr>
          <p:spPr>
            <a:xfrm>
              <a:off x="29062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67"/>
            <p:cNvSpPr/>
            <p:nvPr/>
          </p:nvSpPr>
          <p:spPr>
            <a:xfrm>
              <a:off x="292430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67"/>
            <p:cNvSpPr/>
            <p:nvPr/>
          </p:nvSpPr>
          <p:spPr>
            <a:xfrm>
              <a:off x="294215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67"/>
            <p:cNvSpPr/>
            <p:nvPr/>
          </p:nvSpPr>
          <p:spPr>
            <a:xfrm>
              <a:off x="29600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67"/>
            <p:cNvSpPr/>
            <p:nvPr/>
          </p:nvSpPr>
          <p:spPr>
            <a:xfrm>
              <a:off x="2978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67"/>
            <p:cNvSpPr/>
            <p:nvPr/>
          </p:nvSpPr>
          <p:spPr>
            <a:xfrm>
              <a:off x="29958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67"/>
            <p:cNvSpPr/>
            <p:nvPr/>
          </p:nvSpPr>
          <p:spPr>
            <a:xfrm>
              <a:off x="3228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67"/>
            <p:cNvSpPr/>
            <p:nvPr/>
          </p:nvSpPr>
          <p:spPr>
            <a:xfrm>
              <a:off x="32468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67"/>
            <p:cNvSpPr/>
            <p:nvPr/>
          </p:nvSpPr>
          <p:spPr>
            <a:xfrm>
              <a:off x="32647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67"/>
            <p:cNvSpPr/>
            <p:nvPr/>
          </p:nvSpPr>
          <p:spPr>
            <a:xfrm>
              <a:off x="32827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67"/>
            <p:cNvSpPr/>
            <p:nvPr/>
          </p:nvSpPr>
          <p:spPr>
            <a:xfrm>
              <a:off x="33006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67"/>
            <p:cNvSpPr/>
            <p:nvPr/>
          </p:nvSpPr>
          <p:spPr>
            <a:xfrm>
              <a:off x="33184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67"/>
            <p:cNvSpPr/>
            <p:nvPr/>
          </p:nvSpPr>
          <p:spPr>
            <a:xfrm>
              <a:off x="33364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67"/>
            <p:cNvSpPr/>
            <p:nvPr/>
          </p:nvSpPr>
          <p:spPr>
            <a:xfrm>
              <a:off x="33543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67"/>
            <p:cNvSpPr/>
            <p:nvPr/>
          </p:nvSpPr>
          <p:spPr>
            <a:xfrm>
              <a:off x="33723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67"/>
            <p:cNvSpPr/>
            <p:nvPr/>
          </p:nvSpPr>
          <p:spPr>
            <a:xfrm>
              <a:off x="33902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67"/>
            <p:cNvSpPr/>
            <p:nvPr/>
          </p:nvSpPr>
          <p:spPr>
            <a:xfrm>
              <a:off x="34619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67"/>
            <p:cNvSpPr/>
            <p:nvPr/>
          </p:nvSpPr>
          <p:spPr>
            <a:xfrm>
              <a:off x="3479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67"/>
            <p:cNvSpPr/>
            <p:nvPr/>
          </p:nvSpPr>
          <p:spPr>
            <a:xfrm>
              <a:off x="26911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67"/>
            <p:cNvSpPr/>
            <p:nvPr/>
          </p:nvSpPr>
          <p:spPr>
            <a:xfrm>
              <a:off x="27091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67"/>
            <p:cNvSpPr/>
            <p:nvPr/>
          </p:nvSpPr>
          <p:spPr>
            <a:xfrm>
              <a:off x="27270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67"/>
            <p:cNvSpPr/>
            <p:nvPr/>
          </p:nvSpPr>
          <p:spPr>
            <a:xfrm>
              <a:off x="2745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67"/>
            <p:cNvSpPr/>
            <p:nvPr/>
          </p:nvSpPr>
          <p:spPr>
            <a:xfrm>
              <a:off x="27629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67"/>
            <p:cNvSpPr/>
            <p:nvPr/>
          </p:nvSpPr>
          <p:spPr>
            <a:xfrm>
              <a:off x="27988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67"/>
            <p:cNvSpPr/>
            <p:nvPr/>
          </p:nvSpPr>
          <p:spPr>
            <a:xfrm>
              <a:off x="28166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67"/>
            <p:cNvSpPr/>
            <p:nvPr/>
          </p:nvSpPr>
          <p:spPr>
            <a:xfrm>
              <a:off x="2834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67"/>
            <p:cNvSpPr/>
            <p:nvPr/>
          </p:nvSpPr>
          <p:spPr>
            <a:xfrm>
              <a:off x="28884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67"/>
            <p:cNvSpPr/>
            <p:nvPr/>
          </p:nvSpPr>
          <p:spPr>
            <a:xfrm>
              <a:off x="29062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67"/>
            <p:cNvSpPr/>
            <p:nvPr/>
          </p:nvSpPr>
          <p:spPr>
            <a:xfrm>
              <a:off x="292430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67"/>
            <p:cNvSpPr/>
            <p:nvPr/>
          </p:nvSpPr>
          <p:spPr>
            <a:xfrm>
              <a:off x="294215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67"/>
            <p:cNvSpPr/>
            <p:nvPr/>
          </p:nvSpPr>
          <p:spPr>
            <a:xfrm>
              <a:off x="29600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67"/>
            <p:cNvSpPr/>
            <p:nvPr/>
          </p:nvSpPr>
          <p:spPr>
            <a:xfrm>
              <a:off x="29958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67"/>
            <p:cNvSpPr/>
            <p:nvPr/>
          </p:nvSpPr>
          <p:spPr>
            <a:xfrm>
              <a:off x="3228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67"/>
            <p:cNvSpPr/>
            <p:nvPr/>
          </p:nvSpPr>
          <p:spPr>
            <a:xfrm>
              <a:off x="32468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67"/>
            <p:cNvSpPr/>
            <p:nvPr/>
          </p:nvSpPr>
          <p:spPr>
            <a:xfrm>
              <a:off x="32647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67"/>
            <p:cNvSpPr/>
            <p:nvPr/>
          </p:nvSpPr>
          <p:spPr>
            <a:xfrm>
              <a:off x="32827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67"/>
            <p:cNvSpPr/>
            <p:nvPr/>
          </p:nvSpPr>
          <p:spPr>
            <a:xfrm>
              <a:off x="33006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67"/>
            <p:cNvSpPr/>
            <p:nvPr/>
          </p:nvSpPr>
          <p:spPr>
            <a:xfrm>
              <a:off x="33184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67"/>
            <p:cNvSpPr/>
            <p:nvPr/>
          </p:nvSpPr>
          <p:spPr>
            <a:xfrm>
              <a:off x="33364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67"/>
            <p:cNvSpPr/>
            <p:nvPr/>
          </p:nvSpPr>
          <p:spPr>
            <a:xfrm>
              <a:off x="33543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67"/>
            <p:cNvSpPr/>
            <p:nvPr/>
          </p:nvSpPr>
          <p:spPr>
            <a:xfrm>
              <a:off x="33723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67"/>
            <p:cNvSpPr/>
            <p:nvPr/>
          </p:nvSpPr>
          <p:spPr>
            <a:xfrm>
              <a:off x="33902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67"/>
            <p:cNvSpPr/>
            <p:nvPr/>
          </p:nvSpPr>
          <p:spPr>
            <a:xfrm>
              <a:off x="3408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67"/>
            <p:cNvSpPr/>
            <p:nvPr/>
          </p:nvSpPr>
          <p:spPr>
            <a:xfrm>
              <a:off x="34261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67"/>
            <p:cNvSpPr/>
            <p:nvPr/>
          </p:nvSpPr>
          <p:spPr>
            <a:xfrm>
              <a:off x="34439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67"/>
            <p:cNvSpPr/>
            <p:nvPr/>
          </p:nvSpPr>
          <p:spPr>
            <a:xfrm>
              <a:off x="34619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67"/>
            <p:cNvSpPr/>
            <p:nvPr/>
          </p:nvSpPr>
          <p:spPr>
            <a:xfrm>
              <a:off x="3479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67"/>
            <p:cNvSpPr/>
            <p:nvPr/>
          </p:nvSpPr>
          <p:spPr>
            <a:xfrm>
              <a:off x="3497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67"/>
            <p:cNvSpPr/>
            <p:nvPr/>
          </p:nvSpPr>
          <p:spPr>
            <a:xfrm>
              <a:off x="35157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67"/>
            <p:cNvSpPr/>
            <p:nvPr/>
          </p:nvSpPr>
          <p:spPr>
            <a:xfrm>
              <a:off x="2565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67"/>
            <p:cNvSpPr/>
            <p:nvPr/>
          </p:nvSpPr>
          <p:spPr>
            <a:xfrm>
              <a:off x="2583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67"/>
            <p:cNvSpPr/>
            <p:nvPr/>
          </p:nvSpPr>
          <p:spPr>
            <a:xfrm>
              <a:off x="26015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67"/>
            <p:cNvSpPr/>
            <p:nvPr/>
          </p:nvSpPr>
          <p:spPr>
            <a:xfrm>
              <a:off x="26195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67"/>
            <p:cNvSpPr/>
            <p:nvPr/>
          </p:nvSpPr>
          <p:spPr>
            <a:xfrm>
              <a:off x="26374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67"/>
            <p:cNvSpPr/>
            <p:nvPr/>
          </p:nvSpPr>
          <p:spPr>
            <a:xfrm>
              <a:off x="2655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67"/>
            <p:cNvSpPr/>
            <p:nvPr/>
          </p:nvSpPr>
          <p:spPr>
            <a:xfrm>
              <a:off x="26733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67"/>
            <p:cNvSpPr/>
            <p:nvPr/>
          </p:nvSpPr>
          <p:spPr>
            <a:xfrm>
              <a:off x="2727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67"/>
            <p:cNvSpPr/>
            <p:nvPr/>
          </p:nvSpPr>
          <p:spPr>
            <a:xfrm>
              <a:off x="2745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67"/>
            <p:cNvSpPr/>
            <p:nvPr/>
          </p:nvSpPr>
          <p:spPr>
            <a:xfrm>
              <a:off x="27807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67"/>
            <p:cNvSpPr/>
            <p:nvPr/>
          </p:nvSpPr>
          <p:spPr>
            <a:xfrm>
              <a:off x="27988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67"/>
            <p:cNvSpPr/>
            <p:nvPr/>
          </p:nvSpPr>
          <p:spPr>
            <a:xfrm>
              <a:off x="2834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67"/>
            <p:cNvSpPr/>
            <p:nvPr/>
          </p:nvSpPr>
          <p:spPr>
            <a:xfrm>
              <a:off x="28525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67"/>
            <p:cNvSpPr/>
            <p:nvPr/>
          </p:nvSpPr>
          <p:spPr>
            <a:xfrm>
              <a:off x="2906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67"/>
            <p:cNvSpPr/>
            <p:nvPr/>
          </p:nvSpPr>
          <p:spPr>
            <a:xfrm>
              <a:off x="2924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67"/>
            <p:cNvSpPr/>
            <p:nvPr/>
          </p:nvSpPr>
          <p:spPr>
            <a:xfrm>
              <a:off x="29421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67"/>
            <p:cNvSpPr/>
            <p:nvPr/>
          </p:nvSpPr>
          <p:spPr>
            <a:xfrm>
              <a:off x="29600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67"/>
            <p:cNvSpPr/>
            <p:nvPr/>
          </p:nvSpPr>
          <p:spPr>
            <a:xfrm>
              <a:off x="2978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67"/>
            <p:cNvSpPr/>
            <p:nvPr/>
          </p:nvSpPr>
          <p:spPr>
            <a:xfrm>
              <a:off x="31213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67"/>
            <p:cNvSpPr/>
            <p:nvPr/>
          </p:nvSpPr>
          <p:spPr>
            <a:xfrm>
              <a:off x="31392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67"/>
            <p:cNvSpPr/>
            <p:nvPr/>
          </p:nvSpPr>
          <p:spPr>
            <a:xfrm>
              <a:off x="3157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67"/>
            <p:cNvSpPr/>
            <p:nvPr/>
          </p:nvSpPr>
          <p:spPr>
            <a:xfrm>
              <a:off x="3175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67"/>
            <p:cNvSpPr/>
            <p:nvPr/>
          </p:nvSpPr>
          <p:spPr>
            <a:xfrm>
              <a:off x="31931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67"/>
            <p:cNvSpPr/>
            <p:nvPr/>
          </p:nvSpPr>
          <p:spPr>
            <a:xfrm>
              <a:off x="3210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67"/>
            <p:cNvSpPr/>
            <p:nvPr/>
          </p:nvSpPr>
          <p:spPr>
            <a:xfrm>
              <a:off x="3228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67"/>
            <p:cNvSpPr/>
            <p:nvPr/>
          </p:nvSpPr>
          <p:spPr>
            <a:xfrm>
              <a:off x="32468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67"/>
            <p:cNvSpPr/>
            <p:nvPr/>
          </p:nvSpPr>
          <p:spPr>
            <a:xfrm>
              <a:off x="32647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67"/>
            <p:cNvSpPr/>
            <p:nvPr/>
          </p:nvSpPr>
          <p:spPr>
            <a:xfrm>
              <a:off x="32827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67"/>
            <p:cNvSpPr/>
            <p:nvPr/>
          </p:nvSpPr>
          <p:spPr>
            <a:xfrm>
              <a:off x="33006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67"/>
            <p:cNvSpPr/>
            <p:nvPr/>
          </p:nvSpPr>
          <p:spPr>
            <a:xfrm>
              <a:off x="3318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67"/>
            <p:cNvSpPr/>
            <p:nvPr/>
          </p:nvSpPr>
          <p:spPr>
            <a:xfrm>
              <a:off x="33364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67"/>
            <p:cNvSpPr/>
            <p:nvPr/>
          </p:nvSpPr>
          <p:spPr>
            <a:xfrm>
              <a:off x="3354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67"/>
            <p:cNvSpPr/>
            <p:nvPr/>
          </p:nvSpPr>
          <p:spPr>
            <a:xfrm>
              <a:off x="33723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67"/>
            <p:cNvSpPr/>
            <p:nvPr/>
          </p:nvSpPr>
          <p:spPr>
            <a:xfrm>
              <a:off x="33902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67"/>
            <p:cNvSpPr/>
            <p:nvPr/>
          </p:nvSpPr>
          <p:spPr>
            <a:xfrm>
              <a:off x="3408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67"/>
            <p:cNvSpPr/>
            <p:nvPr/>
          </p:nvSpPr>
          <p:spPr>
            <a:xfrm>
              <a:off x="3426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67"/>
            <p:cNvSpPr/>
            <p:nvPr/>
          </p:nvSpPr>
          <p:spPr>
            <a:xfrm>
              <a:off x="34439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67"/>
            <p:cNvSpPr/>
            <p:nvPr/>
          </p:nvSpPr>
          <p:spPr>
            <a:xfrm>
              <a:off x="3461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67"/>
            <p:cNvSpPr/>
            <p:nvPr/>
          </p:nvSpPr>
          <p:spPr>
            <a:xfrm>
              <a:off x="3479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67"/>
            <p:cNvSpPr/>
            <p:nvPr/>
          </p:nvSpPr>
          <p:spPr>
            <a:xfrm>
              <a:off x="3497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67"/>
            <p:cNvSpPr/>
            <p:nvPr/>
          </p:nvSpPr>
          <p:spPr>
            <a:xfrm>
              <a:off x="35157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67"/>
            <p:cNvSpPr/>
            <p:nvPr/>
          </p:nvSpPr>
          <p:spPr>
            <a:xfrm>
              <a:off x="35335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67"/>
            <p:cNvSpPr/>
            <p:nvPr/>
          </p:nvSpPr>
          <p:spPr>
            <a:xfrm>
              <a:off x="35516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67"/>
            <p:cNvSpPr/>
            <p:nvPr/>
          </p:nvSpPr>
          <p:spPr>
            <a:xfrm>
              <a:off x="35694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67"/>
            <p:cNvSpPr/>
            <p:nvPr/>
          </p:nvSpPr>
          <p:spPr>
            <a:xfrm>
              <a:off x="3587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67"/>
            <p:cNvSpPr/>
            <p:nvPr/>
          </p:nvSpPr>
          <p:spPr>
            <a:xfrm>
              <a:off x="3605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67"/>
            <p:cNvSpPr/>
            <p:nvPr/>
          </p:nvSpPr>
          <p:spPr>
            <a:xfrm>
              <a:off x="2547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67"/>
            <p:cNvSpPr/>
            <p:nvPr/>
          </p:nvSpPr>
          <p:spPr>
            <a:xfrm>
              <a:off x="2565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67"/>
            <p:cNvSpPr/>
            <p:nvPr/>
          </p:nvSpPr>
          <p:spPr>
            <a:xfrm>
              <a:off x="2583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67"/>
            <p:cNvSpPr/>
            <p:nvPr/>
          </p:nvSpPr>
          <p:spPr>
            <a:xfrm>
              <a:off x="26015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67"/>
            <p:cNvSpPr/>
            <p:nvPr/>
          </p:nvSpPr>
          <p:spPr>
            <a:xfrm>
              <a:off x="26195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67"/>
            <p:cNvSpPr/>
            <p:nvPr/>
          </p:nvSpPr>
          <p:spPr>
            <a:xfrm>
              <a:off x="26374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67"/>
            <p:cNvSpPr/>
            <p:nvPr/>
          </p:nvSpPr>
          <p:spPr>
            <a:xfrm>
              <a:off x="2655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67"/>
            <p:cNvSpPr/>
            <p:nvPr/>
          </p:nvSpPr>
          <p:spPr>
            <a:xfrm>
              <a:off x="26733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67"/>
            <p:cNvSpPr/>
            <p:nvPr/>
          </p:nvSpPr>
          <p:spPr>
            <a:xfrm>
              <a:off x="26911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67"/>
            <p:cNvSpPr/>
            <p:nvPr/>
          </p:nvSpPr>
          <p:spPr>
            <a:xfrm>
              <a:off x="2709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67"/>
            <p:cNvSpPr/>
            <p:nvPr/>
          </p:nvSpPr>
          <p:spPr>
            <a:xfrm>
              <a:off x="27270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67"/>
            <p:cNvSpPr/>
            <p:nvPr/>
          </p:nvSpPr>
          <p:spPr>
            <a:xfrm>
              <a:off x="2745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67"/>
            <p:cNvSpPr/>
            <p:nvPr/>
          </p:nvSpPr>
          <p:spPr>
            <a:xfrm>
              <a:off x="27629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67"/>
            <p:cNvSpPr/>
            <p:nvPr/>
          </p:nvSpPr>
          <p:spPr>
            <a:xfrm>
              <a:off x="27807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67"/>
            <p:cNvSpPr/>
            <p:nvPr/>
          </p:nvSpPr>
          <p:spPr>
            <a:xfrm>
              <a:off x="2798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67"/>
            <p:cNvSpPr/>
            <p:nvPr/>
          </p:nvSpPr>
          <p:spPr>
            <a:xfrm>
              <a:off x="2834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67"/>
            <p:cNvSpPr/>
            <p:nvPr/>
          </p:nvSpPr>
          <p:spPr>
            <a:xfrm>
              <a:off x="2852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67"/>
            <p:cNvSpPr/>
            <p:nvPr/>
          </p:nvSpPr>
          <p:spPr>
            <a:xfrm>
              <a:off x="2870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67"/>
            <p:cNvSpPr/>
            <p:nvPr/>
          </p:nvSpPr>
          <p:spPr>
            <a:xfrm>
              <a:off x="2906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67"/>
            <p:cNvSpPr/>
            <p:nvPr/>
          </p:nvSpPr>
          <p:spPr>
            <a:xfrm>
              <a:off x="2924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67"/>
            <p:cNvSpPr/>
            <p:nvPr/>
          </p:nvSpPr>
          <p:spPr>
            <a:xfrm>
              <a:off x="29421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67"/>
            <p:cNvSpPr/>
            <p:nvPr/>
          </p:nvSpPr>
          <p:spPr>
            <a:xfrm>
              <a:off x="29958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67"/>
            <p:cNvSpPr/>
            <p:nvPr/>
          </p:nvSpPr>
          <p:spPr>
            <a:xfrm>
              <a:off x="30139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67"/>
            <p:cNvSpPr/>
            <p:nvPr/>
          </p:nvSpPr>
          <p:spPr>
            <a:xfrm>
              <a:off x="3103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67"/>
            <p:cNvSpPr/>
            <p:nvPr/>
          </p:nvSpPr>
          <p:spPr>
            <a:xfrm>
              <a:off x="3121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67"/>
            <p:cNvSpPr/>
            <p:nvPr/>
          </p:nvSpPr>
          <p:spPr>
            <a:xfrm>
              <a:off x="31392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67"/>
            <p:cNvSpPr/>
            <p:nvPr/>
          </p:nvSpPr>
          <p:spPr>
            <a:xfrm>
              <a:off x="3157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67"/>
            <p:cNvSpPr/>
            <p:nvPr/>
          </p:nvSpPr>
          <p:spPr>
            <a:xfrm>
              <a:off x="31931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67"/>
            <p:cNvSpPr/>
            <p:nvPr/>
          </p:nvSpPr>
          <p:spPr>
            <a:xfrm>
              <a:off x="3210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67"/>
            <p:cNvSpPr/>
            <p:nvPr/>
          </p:nvSpPr>
          <p:spPr>
            <a:xfrm>
              <a:off x="3228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67"/>
            <p:cNvSpPr/>
            <p:nvPr/>
          </p:nvSpPr>
          <p:spPr>
            <a:xfrm>
              <a:off x="32468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67"/>
            <p:cNvSpPr/>
            <p:nvPr/>
          </p:nvSpPr>
          <p:spPr>
            <a:xfrm>
              <a:off x="32647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67"/>
            <p:cNvSpPr/>
            <p:nvPr/>
          </p:nvSpPr>
          <p:spPr>
            <a:xfrm>
              <a:off x="32827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67"/>
            <p:cNvSpPr/>
            <p:nvPr/>
          </p:nvSpPr>
          <p:spPr>
            <a:xfrm>
              <a:off x="33006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67"/>
            <p:cNvSpPr/>
            <p:nvPr/>
          </p:nvSpPr>
          <p:spPr>
            <a:xfrm>
              <a:off x="3318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67"/>
            <p:cNvSpPr/>
            <p:nvPr/>
          </p:nvSpPr>
          <p:spPr>
            <a:xfrm>
              <a:off x="33364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67"/>
            <p:cNvSpPr/>
            <p:nvPr/>
          </p:nvSpPr>
          <p:spPr>
            <a:xfrm>
              <a:off x="3354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67"/>
            <p:cNvSpPr/>
            <p:nvPr/>
          </p:nvSpPr>
          <p:spPr>
            <a:xfrm>
              <a:off x="33723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67"/>
            <p:cNvSpPr/>
            <p:nvPr/>
          </p:nvSpPr>
          <p:spPr>
            <a:xfrm>
              <a:off x="33902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67"/>
            <p:cNvSpPr/>
            <p:nvPr/>
          </p:nvSpPr>
          <p:spPr>
            <a:xfrm>
              <a:off x="3408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67"/>
            <p:cNvSpPr/>
            <p:nvPr/>
          </p:nvSpPr>
          <p:spPr>
            <a:xfrm>
              <a:off x="34261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67"/>
            <p:cNvSpPr/>
            <p:nvPr/>
          </p:nvSpPr>
          <p:spPr>
            <a:xfrm>
              <a:off x="34439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67"/>
            <p:cNvSpPr/>
            <p:nvPr/>
          </p:nvSpPr>
          <p:spPr>
            <a:xfrm>
              <a:off x="3461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67"/>
            <p:cNvSpPr/>
            <p:nvPr/>
          </p:nvSpPr>
          <p:spPr>
            <a:xfrm>
              <a:off x="3479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67"/>
            <p:cNvSpPr/>
            <p:nvPr/>
          </p:nvSpPr>
          <p:spPr>
            <a:xfrm>
              <a:off x="3497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67"/>
            <p:cNvSpPr/>
            <p:nvPr/>
          </p:nvSpPr>
          <p:spPr>
            <a:xfrm>
              <a:off x="35157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67"/>
            <p:cNvSpPr/>
            <p:nvPr/>
          </p:nvSpPr>
          <p:spPr>
            <a:xfrm>
              <a:off x="35335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67"/>
            <p:cNvSpPr/>
            <p:nvPr/>
          </p:nvSpPr>
          <p:spPr>
            <a:xfrm>
              <a:off x="35516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67"/>
            <p:cNvSpPr/>
            <p:nvPr/>
          </p:nvSpPr>
          <p:spPr>
            <a:xfrm>
              <a:off x="35694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67"/>
            <p:cNvSpPr/>
            <p:nvPr/>
          </p:nvSpPr>
          <p:spPr>
            <a:xfrm>
              <a:off x="3587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67"/>
            <p:cNvSpPr/>
            <p:nvPr/>
          </p:nvSpPr>
          <p:spPr>
            <a:xfrm>
              <a:off x="3605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67"/>
            <p:cNvSpPr/>
            <p:nvPr/>
          </p:nvSpPr>
          <p:spPr>
            <a:xfrm>
              <a:off x="3623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67"/>
            <p:cNvSpPr/>
            <p:nvPr/>
          </p:nvSpPr>
          <p:spPr>
            <a:xfrm>
              <a:off x="36412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67"/>
            <p:cNvSpPr/>
            <p:nvPr/>
          </p:nvSpPr>
          <p:spPr>
            <a:xfrm>
              <a:off x="2565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67"/>
            <p:cNvSpPr/>
            <p:nvPr/>
          </p:nvSpPr>
          <p:spPr>
            <a:xfrm>
              <a:off x="2583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67"/>
            <p:cNvSpPr/>
            <p:nvPr/>
          </p:nvSpPr>
          <p:spPr>
            <a:xfrm>
              <a:off x="26015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67"/>
            <p:cNvSpPr/>
            <p:nvPr/>
          </p:nvSpPr>
          <p:spPr>
            <a:xfrm>
              <a:off x="26195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67"/>
            <p:cNvSpPr/>
            <p:nvPr/>
          </p:nvSpPr>
          <p:spPr>
            <a:xfrm>
              <a:off x="26374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67"/>
            <p:cNvSpPr/>
            <p:nvPr/>
          </p:nvSpPr>
          <p:spPr>
            <a:xfrm>
              <a:off x="2655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67"/>
            <p:cNvSpPr/>
            <p:nvPr/>
          </p:nvSpPr>
          <p:spPr>
            <a:xfrm>
              <a:off x="26733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67"/>
            <p:cNvSpPr/>
            <p:nvPr/>
          </p:nvSpPr>
          <p:spPr>
            <a:xfrm>
              <a:off x="26911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67"/>
            <p:cNvSpPr/>
            <p:nvPr/>
          </p:nvSpPr>
          <p:spPr>
            <a:xfrm>
              <a:off x="2709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67"/>
            <p:cNvSpPr/>
            <p:nvPr/>
          </p:nvSpPr>
          <p:spPr>
            <a:xfrm>
              <a:off x="27270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67"/>
            <p:cNvSpPr/>
            <p:nvPr/>
          </p:nvSpPr>
          <p:spPr>
            <a:xfrm>
              <a:off x="2745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67"/>
            <p:cNvSpPr/>
            <p:nvPr/>
          </p:nvSpPr>
          <p:spPr>
            <a:xfrm>
              <a:off x="27629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67"/>
            <p:cNvSpPr/>
            <p:nvPr/>
          </p:nvSpPr>
          <p:spPr>
            <a:xfrm>
              <a:off x="27807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67"/>
            <p:cNvSpPr/>
            <p:nvPr/>
          </p:nvSpPr>
          <p:spPr>
            <a:xfrm>
              <a:off x="27988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67"/>
            <p:cNvSpPr/>
            <p:nvPr/>
          </p:nvSpPr>
          <p:spPr>
            <a:xfrm>
              <a:off x="28166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67"/>
            <p:cNvSpPr/>
            <p:nvPr/>
          </p:nvSpPr>
          <p:spPr>
            <a:xfrm>
              <a:off x="2834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67"/>
            <p:cNvSpPr/>
            <p:nvPr/>
          </p:nvSpPr>
          <p:spPr>
            <a:xfrm>
              <a:off x="2852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67"/>
            <p:cNvSpPr/>
            <p:nvPr/>
          </p:nvSpPr>
          <p:spPr>
            <a:xfrm>
              <a:off x="2870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67"/>
            <p:cNvSpPr/>
            <p:nvPr/>
          </p:nvSpPr>
          <p:spPr>
            <a:xfrm>
              <a:off x="2906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67"/>
            <p:cNvSpPr/>
            <p:nvPr/>
          </p:nvSpPr>
          <p:spPr>
            <a:xfrm>
              <a:off x="2924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67"/>
            <p:cNvSpPr/>
            <p:nvPr/>
          </p:nvSpPr>
          <p:spPr>
            <a:xfrm>
              <a:off x="30139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67"/>
            <p:cNvSpPr/>
            <p:nvPr/>
          </p:nvSpPr>
          <p:spPr>
            <a:xfrm>
              <a:off x="30855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67"/>
            <p:cNvSpPr/>
            <p:nvPr/>
          </p:nvSpPr>
          <p:spPr>
            <a:xfrm>
              <a:off x="3103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67"/>
            <p:cNvSpPr/>
            <p:nvPr/>
          </p:nvSpPr>
          <p:spPr>
            <a:xfrm>
              <a:off x="3121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67"/>
            <p:cNvSpPr/>
            <p:nvPr/>
          </p:nvSpPr>
          <p:spPr>
            <a:xfrm>
              <a:off x="31392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67"/>
            <p:cNvSpPr/>
            <p:nvPr/>
          </p:nvSpPr>
          <p:spPr>
            <a:xfrm>
              <a:off x="3157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67"/>
            <p:cNvSpPr/>
            <p:nvPr/>
          </p:nvSpPr>
          <p:spPr>
            <a:xfrm>
              <a:off x="3175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67"/>
            <p:cNvSpPr/>
            <p:nvPr/>
          </p:nvSpPr>
          <p:spPr>
            <a:xfrm>
              <a:off x="31931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67"/>
            <p:cNvSpPr/>
            <p:nvPr/>
          </p:nvSpPr>
          <p:spPr>
            <a:xfrm>
              <a:off x="3210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67"/>
            <p:cNvSpPr/>
            <p:nvPr/>
          </p:nvSpPr>
          <p:spPr>
            <a:xfrm>
              <a:off x="3228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67"/>
            <p:cNvSpPr/>
            <p:nvPr/>
          </p:nvSpPr>
          <p:spPr>
            <a:xfrm>
              <a:off x="32468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67"/>
            <p:cNvSpPr/>
            <p:nvPr/>
          </p:nvSpPr>
          <p:spPr>
            <a:xfrm>
              <a:off x="32647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67"/>
            <p:cNvSpPr/>
            <p:nvPr/>
          </p:nvSpPr>
          <p:spPr>
            <a:xfrm>
              <a:off x="32827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67"/>
            <p:cNvSpPr/>
            <p:nvPr/>
          </p:nvSpPr>
          <p:spPr>
            <a:xfrm>
              <a:off x="33006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67"/>
            <p:cNvSpPr/>
            <p:nvPr/>
          </p:nvSpPr>
          <p:spPr>
            <a:xfrm>
              <a:off x="3318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67"/>
            <p:cNvSpPr/>
            <p:nvPr/>
          </p:nvSpPr>
          <p:spPr>
            <a:xfrm>
              <a:off x="33364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67"/>
            <p:cNvSpPr/>
            <p:nvPr/>
          </p:nvSpPr>
          <p:spPr>
            <a:xfrm>
              <a:off x="3354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67"/>
            <p:cNvSpPr/>
            <p:nvPr/>
          </p:nvSpPr>
          <p:spPr>
            <a:xfrm>
              <a:off x="33723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67"/>
            <p:cNvSpPr/>
            <p:nvPr/>
          </p:nvSpPr>
          <p:spPr>
            <a:xfrm>
              <a:off x="33902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67"/>
            <p:cNvSpPr/>
            <p:nvPr/>
          </p:nvSpPr>
          <p:spPr>
            <a:xfrm>
              <a:off x="3408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67"/>
            <p:cNvSpPr/>
            <p:nvPr/>
          </p:nvSpPr>
          <p:spPr>
            <a:xfrm>
              <a:off x="3426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67"/>
            <p:cNvSpPr/>
            <p:nvPr/>
          </p:nvSpPr>
          <p:spPr>
            <a:xfrm>
              <a:off x="34439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67"/>
            <p:cNvSpPr/>
            <p:nvPr/>
          </p:nvSpPr>
          <p:spPr>
            <a:xfrm>
              <a:off x="3461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67"/>
            <p:cNvSpPr/>
            <p:nvPr/>
          </p:nvSpPr>
          <p:spPr>
            <a:xfrm>
              <a:off x="3479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67"/>
            <p:cNvSpPr/>
            <p:nvPr/>
          </p:nvSpPr>
          <p:spPr>
            <a:xfrm>
              <a:off x="3497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67"/>
            <p:cNvSpPr/>
            <p:nvPr/>
          </p:nvSpPr>
          <p:spPr>
            <a:xfrm>
              <a:off x="35157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67"/>
            <p:cNvSpPr/>
            <p:nvPr/>
          </p:nvSpPr>
          <p:spPr>
            <a:xfrm>
              <a:off x="35335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67"/>
            <p:cNvSpPr/>
            <p:nvPr/>
          </p:nvSpPr>
          <p:spPr>
            <a:xfrm>
              <a:off x="35516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67"/>
            <p:cNvSpPr/>
            <p:nvPr/>
          </p:nvSpPr>
          <p:spPr>
            <a:xfrm>
              <a:off x="35694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67"/>
            <p:cNvSpPr/>
            <p:nvPr/>
          </p:nvSpPr>
          <p:spPr>
            <a:xfrm>
              <a:off x="3587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67"/>
            <p:cNvSpPr/>
            <p:nvPr/>
          </p:nvSpPr>
          <p:spPr>
            <a:xfrm>
              <a:off x="3605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67"/>
            <p:cNvSpPr/>
            <p:nvPr/>
          </p:nvSpPr>
          <p:spPr>
            <a:xfrm>
              <a:off x="3623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67"/>
            <p:cNvSpPr/>
            <p:nvPr/>
          </p:nvSpPr>
          <p:spPr>
            <a:xfrm>
              <a:off x="25478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67"/>
            <p:cNvSpPr/>
            <p:nvPr/>
          </p:nvSpPr>
          <p:spPr>
            <a:xfrm>
              <a:off x="2565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67"/>
            <p:cNvSpPr/>
            <p:nvPr/>
          </p:nvSpPr>
          <p:spPr>
            <a:xfrm>
              <a:off x="2583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67"/>
            <p:cNvSpPr/>
            <p:nvPr/>
          </p:nvSpPr>
          <p:spPr>
            <a:xfrm>
              <a:off x="26015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67"/>
            <p:cNvSpPr/>
            <p:nvPr/>
          </p:nvSpPr>
          <p:spPr>
            <a:xfrm>
              <a:off x="26195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67"/>
            <p:cNvSpPr/>
            <p:nvPr/>
          </p:nvSpPr>
          <p:spPr>
            <a:xfrm>
              <a:off x="26374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67"/>
            <p:cNvSpPr/>
            <p:nvPr/>
          </p:nvSpPr>
          <p:spPr>
            <a:xfrm>
              <a:off x="2655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67"/>
            <p:cNvSpPr/>
            <p:nvPr/>
          </p:nvSpPr>
          <p:spPr>
            <a:xfrm>
              <a:off x="26733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67"/>
            <p:cNvSpPr/>
            <p:nvPr/>
          </p:nvSpPr>
          <p:spPr>
            <a:xfrm>
              <a:off x="26911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67"/>
            <p:cNvSpPr/>
            <p:nvPr/>
          </p:nvSpPr>
          <p:spPr>
            <a:xfrm>
              <a:off x="27091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67"/>
            <p:cNvSpPr/>
            <p:nvPr/>
          </p:nvSpPr>
          <p:spPr>
            <a:xfrm>
              <a:off x="27270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67"/>
            <p:cNvSpPr/>
            <p:nvPr/>
          </p:nvSpPr>
          <p:spPr>
            <a:xfrm>
              <a:off x="2745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67"/>
            <p:cNvSpPr/>
            <p:nvPr/>
          </p:nvSpPr>
          <p:spPr>
            <a:xfrm>
              <a:off x="27629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67"/>
            <p:cNvSpPr/>
            <p:nvPr/>
          </p:nvSpPr>
          <p:spPr>
            <a:xfrm>
              <a:off x="28166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67"/>
            <p:cNvSpPr/>
            <p:nvPr/>
          </p:nvSpPr>
          <p:spPr>
            <a:xfrm>
              <a:off x="2834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67"/>
            <p:cNvSpPr/>
            <p:nvPr/>
          </p:nvSpPr>
          <p:spPr>
            <a:xfrm>
              <a:off x="2852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67"/>
            <p:cNvSpPr/>
            <p:nvPr/>
          </p:nvSpPr>
          <p:spPr>
            <a:xfrm>
              <a:off x="28703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67"/>
            <p:cNvSpPr/>
            <p:nvPr/>
          </p:nvSpPr>
          <p:spPr>
            <a:xfrm>
              <a:off x="2906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67"/>
            <p:cNvSpPr/>
            <p:nvPr/>
          </p:nvSpPr>
          <p:spPr>
            <a:xfrm>
              <a:off x="2924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67"/>
            <p:cNvSpPr/>
            <p:nvPr/>
          </p:nvSpPr>
          <p:spPr>
            <a:xfrm>
              <a:off x="3049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67"/>
            <p:cNvSpPr/>
            <p:nvPr/>
          </p:nvSpPr>
          <p:spPr>
            <a:xfrm>
              <a:off x="30855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67"/>
            <p:cNvSpPr/>
            <p:nvPr/>
          </p:nvSpPr>
          <p:spPr>
            <a:xfrm>
              <a:off x="3103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67"/>
            <p:cNvSpPr/>
            <p:nvPr/>
          </p:nvSpPr>
          <p:spPr>
            <a:xfrm>
              <a:off x="31392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67"/>
            <p:cNvSpPr/>
            <p:nvPr/>
          </p:nvSpPr>
          <p:spPr>
            <a:xfrm>
              <a:off x="3157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67"/>
            <p:cNvSpPr/>
            <p:nvPr/>
          </p:nvSpPr>
          <p:spPr>
            <a:xfrm>
              <a:off x="3175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67"/>
            <p:cNvSpPr/>
            <p:nvPr/>
          </p:nvSpPr>
          <p:spPr>
            <a:xfrm>
              <a:off x="31931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67"/>
            <p:cNvSpPr/>
            <p:nvPr/>
          </p:nvSpPr>
          <p:spPr>
            <a:xfrm>
              <a:off x="3210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67"/>
            <p:cNvSpPr/>
            <p:nvPr/>
          </p:nvSpPr>
          <p:spPr>
            <a:xfrm>
              <a:off x="3228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67"/>
            <p:cNvSpPr/>
            <p:nvPr/>
          </p:nvSpPr>
          <p:spPr>
            <a:xfrm>
              <a:off x="32468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67"/>
            <p:cNvSpPr/>
            <p:nvPr/>
          </p:nvSpPr>
          <p:spPr>
            <a:xfrm>
              <a:off x="32647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67"/>
            <p:cNvSpPr/>
            <p:nvPr/>
          </p:nvSpPr>
          <p:spPr>
            <a:xfrm>
              <a:off x="32827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67"/>
            <p:cNvSpPr/>
            <p:nvPr/>
          </p:nvSpPr>
          <p:spPr>
            <a:xfrm>
              <a:off x="3300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67"/>
            <p:cNvSpPr/>
            <p:nvPr/>
          </p:nvSpPr>
          <p:spPr>
            <a:xfrm>
              <a:off x="3318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67"/>
            <p:cNvSpPr/>
            <p:nvPr/>
          </p:nvSpPr>
          <p:spPr>
            <a:xfrm>
              <a:off x="33364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67"/>
            <p:cNvSpPr/>
            <p:nvPr/>
          </p:nvSpPr>
          <p:spPr>
            <a:xfrm>
              <a:off x="3354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67"/>
            <p:cNvSpPr/>
            <p:nvPr/>
          </p:nvSpPr>
          <p:spPr>
            <a:xfrm>
              <a:off x="33723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67"/>
            <p:cNvSpPr/>
            <p:nvPr/>
          </p:nvSpPr>
          <p:spPr>
            <a:xfrm>
              <a:off x="33902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67"/>
            <p:cNvSpPr/>
            <p:nvPr/>
          </p:nvSpPr>
          <p:spPr>
            <a:xfrm>
              <a:off x="3408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67"/>
            <p:cNvSpPr/>
            <p:nvPr/>
          </p:nvSpPr>
          <p:spPr>
            <a:xfrm>
              <a:off x="3426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67"/>
            <p:cNvSpPr/>
            <p:nvPr/>
          </p:nvSpPr>
          <p:spPr>
            <a:xfrm>
              <a:off x="34439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67"/>
            <p:cNvSpPr/>
            <p:nvPr/>
          </p:nvSpPr>
          <p:spPr>
            <a:xfrm>
              <a:off x="3461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67"/>
            <p:cNvSpPr/>
            <p:nvPr/>
          </p:nvSpPr>
          <p:spPr>
            <a:xfrm>
              <a:off x="3479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67"/>
            <p:cNvSpPr/>
            <p:nvPr/>
          </p:nvSpPr>
          <p:spPr>
            <a:xfrm>
              <a:off x="3497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67"/>
            <p:cNvSpPr/>
            <p:nvPr/>
          </p:nvSpPr>
          <p:spPr>
            <a:xfrm>
              <a:off x="35157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67"/>
            <p:cNvSpPr/>
            <p:nvPr/>
          </p:nvSpPr>
          <p:spPr>
            <a:xfrm>
              <a:off x="35335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67"/>
            <p:cNvSpPr/>
            <p:nvPr/>
          </p:nvSpPr>
          <p:spPr>
            <a:xfrm>
              <a:off x="35516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67"/>
            <p:cNvSpPr/>
            <p:nvPr/>
          </p:nvSpPr>
          <p:spPr>
            <a:xfrm>
              <a:off x="35694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67"/>
            <p:cNvSpPr/>
            <p:nvPr/>
          </p:nvSpPr>
          <p:spPr>
            <a:xfrm>
              <a:off x="3587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67"/>
            <p:cNvSpPr/>
            <p:nvPr/>
          </p:nvSpPr>
          <p:spPr>
            <a:xfrm>
              <a:off x="3605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67"/>
            <p:cNvSpPr/>
            <p:nvPr/>
          </p:nvSpPr>
          <p:spPr>
            <a:xfrm>
              <a:off x="25478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67"/>
            <p:cNvSpPr/>
            <p:nvPr/>
          </p:nvSpPr>
          <p:spPr>
            <a:xfrm>
              <a:off x="2565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67"/>
            <p:cNvSpPr/>
            <p:nvPr/>
          </p:nvSpPr>
          <p:spPr>
            <a:xfrm>
              <a:off x="2583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67"/>
            <p:cNvSpPr/>
            <p:nvPr/>
          </p:nvSpPr>
          <p:spPr>
            <a:xfrm>
              <a:off x="26015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67"/>
            <p:cNvSpPr/>
            <p:nvPr/>
          </p:nvSpPr>
          <p:spPr>
            <a:xfrm>
              <a:off x="26374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67"/>
            <p:cNvSpPr/>
            <p:nvPr/>
          </p:nvSpPr>
          <p:spPr>
            <a:xfrm>
              <a:off x="2655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67"/>
            <p:cNvSpPr/>
            <p:nvPr/>
          </p:nvSpPr>
          <p:spPr>
            <a:xfrm>
              <a:off x="26733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67"/>
            <p:cNvSpPr/>
            <p:nvPr/>
          </p:nvSpPr>
          <p:spPr>
            <a:xfrm>
              <a:off x="26911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67"/>
            <p:cNvSpPr/>
            <p:nvPr/>
          </p:nvSpPr>
          <p:spPr>
            <a:xfrm>
              <a:off x="27091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67"/>
            <p:cNvSpPr/>
            <p:nvPr/>
          </p:nvSpPr>
          <p:spPr>
            <a:xfrm>
              <a:off x="27270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67"/>
            <p:cNvSpPr/>
            <p:nvPr/>
          </p:nvSpPr>
          <p:spPr>
            <a:xfrm>
              <a:off x="2745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67"/>
            <p:cNvSpPr/>
            <p:nvPr/>
          </p:nvSpPr>
          <p:spPr>
            <a:xfrm>
              <a:off x="27629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67"/>
            <p:cNvSpPr/>
            <p:nvPr/>
          </p:nvSpPr>
          <p:spPr>
            <a:xfrm>
              <a:off x="28166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67"/>
            <p:cNvSpPr/>
            <p:nvPr/>
          </p:nvSpPr>
          <p:spPr>
            <a:xfrm>
              <a:off x="2834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67"/>
            <p:cNvSpPr/>
            <p:nvPr/>
          </p:nvSpPr>
          <p:spPr>
            <a:xfrm>
              <a:off x="2852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67"/>
            <p:cNvSpPr/>
            <p:nvPr/>
          </p:nvSpPr>
          <p:spPr>
            <a:xfrm>
              <a:off x="28703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67"/>
            <p:cNvSpPr/>
            <p:nvPr/>
          </p:nvSpPr>
          <p:spPr>
            <a:xfrm>
              <a:off x="3049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67"/>
            <p:cNvSpPr/>
            <p:nvPr/>
          </p:nvSpPr>
          <p:spPr>
            <a:xfrm>
              <a:off x="308550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67"/>
            <p:cNvSpPr/>
            <p:nvPr/>
          </p:nvSpPr>
          <p:spPr>
            <a:xfrm>
              <a:off x="3103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67"/>
            <p:cNvSpPr/>
            <p:nvPr/>
          </p:nvSpPr>
          <p:spPr>
            <a:xfrm>
              <a:off x="31392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67"/>
            <p:cNvSpPr/>
            <p:nvPr/>
          </p:nvSpPr>
          <p:spPr>
            <a:xfrm>
              <a:off x="31572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67"/>
            <p:cNvSpPr/>
            <p:nvPr/>
          </p:nvSpPr>
          <p:spPr>
            <a:xfrm>
              <a:off x="3175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67"/>
            <p:cNvSpPr/>
            <p:nvPr/>
          </p:nvSpPr>
          <p:spPr>
            <a:xfrm>
              <a:off x="31931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67"/>
            <p:cNvSpPr/>
            <p:nvPr/>
          </p:nvSpPr>
          <p:spPr>
            <a:xfrm>
              <a:off x="3210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67"/>
            <p:cNvSpPr/>
            <p:nvPr/>
          </p:nvSpPr>
          <p:spPr>
            <a:xfrm>
              <a:off x="3228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67"/>
            <p:cNvSpPr/>
            <p:nvPr/>
          </p:nvSpPr>
          <p:spPr>
            <a:xfrm>
              <a:off x="32468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67"/>
            <p:cNvSpPr/>
            <p:nvPr/>
          </p:nvSpPr>
          <p:spPr>
            <a:xfrm>
              <a:off x="32647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67"/>
            <p:cNvSpPr/>
            <p:nvPr/>
          </p:nvSpPr>
          <p:spPr>
            <a:xfrm>
              <a:off x="32827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67"/>
            <p:cNvSpPr/>
            <p:nvPr/>
          </p:nvSpPr>
          <p:spPr>
            <a:xfrm>
              <a:off x="3300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67"/>
            <p:cNvSpPr/>
            <p:nvPr/>
          </p:nvSpPr>
          <p:spPr>
            <a:xfrm>
              <a:off x="3318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67"/>
            <p:cNvSpPr/>
            <p:nvPr/>
          </p:nvSpPr>
          <p:spPr>
            <a:xfrm>
              <a:off x="33364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67"/>
            <p:cNvSpPr/>
            <p:nvPr/>
          </p:nvSpPr>
          <p:spPr>
            <a:xfrm>
              <a:off x="33543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67"/>
            <p:cNvSpPr/>
            <p:nvPr/>
          </p:nvSpPr>
          <p:spPr>
            <a:xfrm>
              <a:off x="33723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67"/>
            <p:cNvSpPr/>
            <p:nvPr/>
          </p:nvSpPr>
          <p:spPr>
            <a:xfrm>
              <a:off x="33902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67"/>
            <p:cNvSpPr/>
            <p:nvPr/>
          </p:nvSpPr>
          <p:spPr>
            <a:xfrm>
              <a:off x="3408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67"/>
            <p:cNvSpPr/>
            <p:nvPr/>
          </p:nvSpPr>
          <p:spPr>
            <a:xfrm>
              <a:off x="3426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67"/>
            <p:cNvSpPr/>
            <p:nvPr/>
          </p:nvSpPr>
          <p:spPr>
            <a:xfrm>
              <a:off x="34439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67"/>
            <p:cNvSpPr/>
            <p:nvPr/>
          </p:nvSpPr>
          <p:spPr>
            <a:xfrm>
              <a:off x="3461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67"/>
            <p:cNvSpPr/>
            <p:nvPr/>
          </p:nvSpPr>
          <p:spPr>
            <a:xfrm>
              <a:off x="3479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67"/>
            <p:cNvSpPr/>
            <p:nvPr/>
          </p:nvSpPr>
          <p:spPr>
            <a:xfrm>
              <a:off x="3497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67"/>
            <p:cNvSpPr/>
            <p:nvPr/>
          </p:nvSpPr>
          <p:spPr>
            <a:xfrm>
              <a:off x="35694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67"/>
            <p:cNvSpPr/>
            <p:nvPr/>
          </p:nvSpPr>
          <p:spPr>
            <a:xfrm>
              <a:off x="2565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67"/>
            <p:cNvSpPr/>
            <p:nvPr/>
          </p:nvSpPr>
          <p:spPr>
            <a:xfrm>
              <a:off x="2583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67"/>
            <p:cNvSpPr/>
            <p:nvPr/>
          </p:nvSpPr>
          <p:spPr>
            <a:xfrm>
              <a:off x="2655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67"/>
            <p:cNvSpPr/>
            <p:nvPr/>
          </p:nvSpPr>
          <p:spPr>
            <a:xfrm>
              <a:off x="26733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67"/>
            <p:cNvSpPr/>
            <p:nvPr/>
          </p:nvSpPr>
          <p:spPr>
            <a:xfrm>
              <a:off x="26911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67"/>
            <p:cNvSpPr/>
            <p:nvPr/>
          </p:nvSpPr>
          <p:spPr>
            <a:xfrm>
              <a:off x="27091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67"/>
            <p:cNvSpPr/>
            <p:nvPr/>
          </p:nvSpPr>
          <p:spPr>
            <a:xfrm>
              <a:off x="27270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67"/>
            <p:cNvSpPr/>
            <p:nvPr/>
          </p:nvSpPr>
          <p:spPr>
            <a:xfrm>
              <a:off x="2745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67"/>
            <p:cNvSpPr/>
            <p:nvPr/>
          </p:nvSpPr>
          <p:spPr>
            <a:xfrm>
              <a:off x="27629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67"/>
            <p:cNvSpPr/>
            <p:nvPr/>
          </p:nvSpPr>
          <p:spPr>
            <a:xfrm>
              <a:off x="27807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67"/>
            <p:cNvSpPr/>
            <p:nvPr/>
          </p:nvSpPr>
          <p:spPr>
            <a:xfrm>
              <a:off x="28166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67"/>
            <p:cNvSpPr/>
            <p:nvPr/>
          </p:nvSpPr>
          <p:spPr>
            <a:xfrm>
              <a:off x="2834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67"/>
            <p:cNvSpPr/>
            <p:nvPr/>
          </p:nvSpPr>
          <p:spPr>
            <a:xfrm>
              <a:off x="2852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67"/>
            <p:cNvSpPr/>
            <p:nvPr/>
          </p:nvSpPr>
          <p:spPr>
            <a:xfrm>
              <a:off x="2870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67"/>
            <p:cNvSpPr/>
            <p:nvPr/>
          </p:nvSpPr>
          <p:spPr>
            <a:xfrm>
              <a:off x="3031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67"/>
            <p:cNvSpPr/>
            <p:nvPr/>
          </p:nvSpPr>
          <p:spPr>
            <a:xfrm>
              <a:off x="3049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67"/>
            <p:cNvSpPr/>
            <p:nvPr/>
          </p:nvSpPr>
          <p:spPr>
            <a:xfrm>
              <a:off x="308550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67"/>
            <p:cNvSpPr/>
            <p:nvPr/>
          </p:nvSpPr>
          <p:spPr>
            <a:xfrm>
              <a:off x="3103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67"/>
            <p:cNvSpPr/>
            <p:nvPr/>
          </p:nvSpPr>
          <p:spPr>
            <a:xfrm>
              <a:off x="3121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67"/>
            <p:cNvSpPr/>
            <p:nvPr/>
          </p:nvSpPr>
          <p:spPr>
            <a:xfrm>
              <a:off x="31392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67"/>
            <p:cNvSpPr/>
            <p:nvPr/>
          </p:nvSpPr>
          <p:spPr>
            <a:xfrm>
              <a:off x="31572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67"/>
            <p:cNvSpPr/>
            <p:nvPr/>
          </p:nvSpPr>
          <p:spPr>
            <a:xfrm>
              <a:off x="3175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67"/>
            <p:cNvSpPr/>
            <p:nvPr/>
          </p:nvSpPr>
          <p:spPr>
            <a:xfrm>
              <a:off x="31931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67"/>
            <p:cNvSpPr/>
            <p:nvPr/>
          </p:nvSpPr>
          <p:spPr>
            <a:xfrm>
              <a:off x="3210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67"/>
            <p:cNvSpPr/>
            <p:nvPr/>
          </p:nvSpPr>
          <p:spPr>
            <a:xfrm>
              <a:off x="3228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67"/>
            <p:cNvSpPr/>
            <p:nvPr/>
          </p:nvSpPr>
          <p:spPr>
            <a:xfrm>
              <a:off x="32468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67"/>
            <p:cNvSpPr/>
            <p:nvPr/>
          </p:nvSpPr>
          <p:spPr>
            <a:xfrm>
              <a:off x="32647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67"/>
            <p:cNvSpPr/>
            <p:nvPr/>
          </p:nvSpPr>
          <p:spPr>
            <a:xfrm>
              <a:off x="3282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67"/>
            <p:cNvSpPr/>
            <p:nvPr/>
          </p:nvSpPr>
          <p:spPr>
            <a:xfrm>
              <a:off x="3300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67"/>
            <p:cNvSpPr/>
            <p:nvPr/>
          </p:nvSpPr>
          <p:spPr>
            <a:xfrm>
              <a:off x="3318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67"/>
            <p:cNvSpPr/>
            <p:nvPr/>
          </p:nvSpPr>
          <p:spPr>
            <a:xfrm>
              <a:off x="33364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67"/>
            <p:cNvSpPr/>
            <p:nvPr/>
          </p:nvSpPr>
          <p:spPr>
            <a:xfrm>
              <a:off x="33543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67"/>
            <p:cNvSpPr/>
            <p:nvPr/>
          </p:nvSpPr>
          <p:spPr>
            <a:xfrm>
              <a:off x="33723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67"/>
            <p:cNvSpPr/>
            <p:nvPr/>
          </p:nvSpPr>
          <p:spPr>
            <a:xfrm>
              <a:off x="33902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67"/>
            <p:cNvSpPr/>
            <p:nvPr/>
          </p:nvSpPr>
          <p:spPr>
            <a:xfrm>
              <a:off x="3408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67"/>
            <p:cNvSpPr/>
            <p:nvPr/>
          </p:nvSpPr>
          <p:spPr>
            <a:xfrm>
              <a:off x="3426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67"/>
            <p:cNvSpPr/>
            <p:nvPr/>
          </p:nvSpPr>
          <p:spPr>
            <a:xfrm>
              <a:off x="34439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67"/>
            <p:cNvSpPr/>
            <p:nvPr/>
          </p:nvSpPr>
          <p:spPr>
            <a:xfrm>
              <a:off x="3461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67"/>
            <p:cNvSpPr/>
            <p:nvPr/>
          </p:nvSpPr>
          <p:spPr>
            <a:xfrm>
              <a:off x="3479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67"/>
            <p:cNvSpPr/>
            <p:nvPr/>
          </p:nvSpPr>
          <p:spPr>
            <a:xfrm>
              <a:off x="3497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67"/>
            <p:cNvSpPr/>
            <p:nvPr/>
          </p:nvSpPr>
          <p:spPr>
            <a:xfrm>
              <a:off x="35157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67"/>
            <p:cNvSpPr/>
            <p:nvPr/>
          </p:nvSpPr>
          <p:spPr>
            <a:xfrm>
              <a:off x="356945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67"/>
            <p:cNvSpPr/>
            <p:nvPr/>
          </p:nvSpPr>
          <p:spPr>
            <a:xfrm>
              <a:off x="2529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67"/>
            <p:cNvSpPr/>
            <p:nvPr/>
          </p:nvSpPr>
          <p:spPr>
            <a:xfrm>
              <a:off x="2547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67"/>
            <p:cNvSpPr/>
            <p:nvPr/>
          </p:nvSpPr>
          <p:spPr>
            <a:xfrm>
              <a:off x="2655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67"/>
            <p:cNvSpPr/>
            <p:nvPr/>
          </p:nvSpPr>
          <p:spPr>
            <a:xfrm>
              <a:off x="26733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67"/>
            <p:cNvSpPr/>
            <p:nvPr/>
          </p:nvSpPr>
          <p:spPr>
            <a:xfrm>
              <a:off x="26911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67"/>
            <p:cNvSpPr/>
            <p:nvPr/>
          </p:nvSpPr>
          <p:spPr>
            <a:xfrm>
              <a:off x="27091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67"/>
            <p:cNvSpPr/>
            <p:nvPr/>
          </p:nvSpPr>
          <p:spPr>
            <a:xfrm>
              <a:off x="27270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67"/>
            <p:cNvSpPr/>
            <p:nvPr/>
          </p:nvSpPr>
          <p:spPr>
            <a:xfrm>
              <a:off x="2745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67"/>
            <p:cNvSpPr/>
            <p:nvPr/>
          </p:nvSpPr>
          <p:spPr>
            <a:xfrm>
              <a:off x="27629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67"/>
            <p:cNvSpPr/>
            <p:nvPr/>
          </p:nvSpPr>
          <p:spPr>
            <a:xfrm>
              <a:off x="27807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67"/>
            <p:cNvSpPr/>
            <p:nvPr/>
          </p:nvSpPr>
          <p:spPr>
            <a:xfrm>
              <a:off x="2798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67"/>
            <p:cNvSpPr/>
            <p:nvPr/>
          </p:nvSpPr>
          <p:spPr>
            <a:xfrm>
              <a:off x="28166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67"/>
            <p:cNvSpPr/>
            <p:nvPr/>
          </p:nvSpPr>
          <p:spPr>
            <a:xfrm>
              <a:off x="2834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67"/>
            <p:cNvSpPr/>
            <p:nvPr/>
          </p:nvSpPr>
          <p:spPr>
            <a:xfrm>
              <a:off x="2852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67"/>
            <p:cNvSpPr/>
            <p:nvPr/>
          </p:nvSpPr>
          <p:spPr>
            <a:xfrm>
              <a:off x="2870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67"/>
            <p:cNvSpPr/>
            <p:nvPr/>
          </p:nvSpPr>
          <p:spPr>
            <a:xfrm>
              <a:off x="3049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67"/>
            <p:cNvSpPr/>
            <p:nvPr/>
          </p:nvSpPr>
          <p:spPr>
            <a:xfrm>
              <a:off x="306765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67"/>
            <p:cNvSpPr/>
            <p:nvPr/>
          </p:nvSpPr>
          <p:spPr>
            <a:xfrm>
              <a:off x="3067650" y="43358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67"/>
            <p:cNvSpPr/>
            <p:nvPr/>
          </p:nvSpPr>
          <p:spPr>
            <a:xfrm>
              <a:off x="308550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67"/>
            <p:cNvSpPr/>
            <p:nvPr/>
          </p:nvSpPr>
          <p:spPr>
            <a:xfrm>
              <a:off x="3103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67"/>
            <p:cNvSpPr/>
            <p:nvPr/>
          </p:nvSpPr>
          <p:spPr>
            <a:xfrm>
              <a:off x="3121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67"/>
            <p:cNvSpPr/>
            <p:nvPr/>
          </p:nvSpPr>
          <p:spPr>
            <a:xfrm>
              <a:off x="31392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67"/>
            <p:cNvSpPr/>
            <p:nvPr/>
          </p:nvSpPr>
          <p:spPr>
            <a:xfrm>
              <a:off x="31572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67"/>
            <p:cNvSpPr/>
            <p:nvPr/>
          </p:nvSpPr>
          <p:spPr>
            <a:xfrm>
              <a:off x="3175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67"/>
            <p:cNvSpPr/>
            <p:nvPr/>
          </p:nvSpPr>
          <p:spPr>
            <a:xfrm>
              <a:off x="31931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67"/>
            <p:cNvSpPr/>
            <p:nvPr/>
          </p:nvSpPr>
          <p:spPr>
            <a:xfrm>
              <a:off x="3210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67"/>
            <p:cNvSpPr/>
            <p:nvPr/>
          </p:nvSpPr>
          <p:spPr>
            <a:xfrm>
              <a:off x="3228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67"/>
            <p:cNvSpPr/>
            <p:nvPr/>
          </p:nvSpPr>
          <p:spPr>
            <a:xfrm>
              <a:off x="32468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67"/>
            <p:cNvSpPr/>
            <p:nvPr/>
          </p:nvSpPr>
          <p:spPr>
            <a:xfrm>
              <a:off x="32647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67"/>
            <p:cNvSpPr/>
            <p:nvPr/>
          </p:nvSpPr>
          <p:spPr>
            <a:xfrm>
              <a:off x="32827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67"/>
            <p:cNvSpPr/>
            <p:nvPr/>
          </p:nvSpPr>
          <p:spPr>
            <a:xfrm>
              <a:off x="3300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67"/>
            <p:cNvSpPr/>
            <p:nvPr/>
          </p:nvSpPr>
          <p:spPr>
            <a:xfrm>
              <a:off x="3318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67"/>
            <p:cNvSpPr/>
            <p:nvPr/>
          </p:nvSpPr>
          <p:spPr>
            <a:xfrm>
              <a:off x="33364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67"/>
            <p:cNvSpPr/>
            <p:nvPr/>
          </p:nvSpPr>
          <p:spPr>
            <a:xfrm>
              <a:off x="33543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67"/>
            <p:cNvSpPr/>
            <p:nvPr/>
          </p:nvSpPr>
          <p:spPr>
            <a:xfrm>
              <a:off x="33723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67"/>
            <p:cNvSpPr/>
            <p:nvPr/>
          </p:nvSpPr>
          <p:spPr>
            <a:xfrm>
              <a:off x="33902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67"/>
            <p:cNvSpPr/>
            <p:nvPr/>
          </p:nvSpPr>
          <p:spPr>
            <a:xfrm>
              <a:off x="3408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67"/>
            <p:cNvSpPr/>
            <p:nvPr/>
          </p:nvSpPr>
          <p:spPr>
            <a:xfrm>
              <a:off x="3426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67"/>
            <p:cNvSpPr/>
            <p:nvPr/>
          </p:nvSpPr>
          <p:spPr>
            <a:xfrm>
              <a:off x="3443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67"/>
            <p:cNvSpPr/>
            <p:nvPr/>
          </p:nvSpPr>
          <p:spPr>
            <a:xfrm>
              <a:off x="3461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67"/>
            <p:cNvSpPr/>
            <p:nvPr/>
          </p:nvSpPr>
          <p:spPr>
            <a:xfrm>
              <a:off x="3479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67"/>
            <p:cNvSpPr/>
            <p:nvPr/>
          </p:nvSpPr>
          <p:spPr>
            <a:xfrm>
              <a:off x="3497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67"/>
            <p:cNvSpPr/>
            <p:nvPr/>
          </p:nvSpPr>
          <p:spPr>
            <a:xfrm>
              <a:off x="35157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67"/>
            <p:cNvSpPr/>
            <p:nvPr/>
          </p:nvSpPr>
          <p:spPr>
            <a:xfrm>
              <a:off x="35335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67"/>
            <p:cNvSpPr/>
            <p:nvPr/>
          </p:nvSpPr>
          <p:spPr>
            <a:xfrm>
              <a:off x="2655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67"/>
            <p:cNvSpPr/>
            <p:nvPr/>
          </p:nvSpPr>
          <p:spPr>
            <a:xfrm>
              <a:off x="26733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67"/>
            <p:cNvSpPr/>
            <p:nvPr/>
          </p:nvSpPr>
          <p:spPr>
            <a:xfrm>
              <a:off x="26911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67"/>
            <p:cNvSpPr/>
            <p:nvPr/>
          </p:nvSpPr>
          <p:spPr>
            <a:xfrm>
              <a:off x="27091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67"/>
            <p:cNvSpPr/>
            <p:nvPr/>
          </p:nvSpPr>
          <p:spPr>
            <a:xfrm>
              <a:off x="27270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67"/>
            <p:cNvSpPr/>
            <p:nvPr/>
          </p:nvSpPr>
          <p:spPr>
            <a:xfrm>
              <a:off x="2745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67"/>
            <p:cNvSpPr/>
            <p:nvPr/>
          </p:nvSpPr>
          <p:spPr>
            <a:xfrm>
              <a:off x="27629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67"/>
            <p:cNvSpPr/>
            <p:nvPr/>
          </p:nvSpPr>
          <p:spPr>
            <a:xfrm>
              <a:off x="27807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67"/>
            <p:cNvSpPr/>
            <p:nvPr/>
          </p:nvSpPr>
          <p:spPr>
            <a:xfrm>
              <a:off x="27988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67"/>
            <p:cNvSpPr/>
            <p:nvPr/>
          </p:nvSpPr>
          <p:spPr>
            <a:xfrm>
              <a:off x="28166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67"/>
            <p:cNvSpPr/>
            <p:nvPr/>
          </p:nvSpPr>
          <p:spPr>
            <a:xfrm>
              <a:off x="2834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67"/>
            <p:cNvSpPr/>
            <p:nvPr/>
          </p:nvSpPr>
          <p:spPr>
            <a:xfrm>
              <a:off x="2870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67"/>
            <p:cNvSpPr/>
            <p:nvPr/>
          </p:nvSpPr>
          <p:spPr>
            <a:xfrm>
              <a:off x="28884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67"/>
            <p:cNvSpPr/>
            <p:nvPr/>
          </p:nvSpPr>
          <p:spPr>
            <a:xfrm>
              <a:off x="3049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67"/>
            <p:cNvSpPr/>
            <p:nvPr/>
          </p:nvSpPr>
          <p:spPr>
            <a:xfrm>
              <a:off x="306765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67"/>
            <p:cNvSpPr/>
            <p:nvPr/>
          </p:nvSpPr>
          <p:spPr>
            <a:xfrm>
              <a:off x="308550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67"/>
            <p:cNvSpPr/>
            <p:nvPr/>
          </p:nvSpPr>
          <p:spPr>
            <a:xfrm>
              <a:off x="31035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67"/>
            <p:cNvSpPr/>
            <p:nvPr/>
          </p:nvSpPr>
          <p:spPr>
            <a:xfrm>
              <a:off x="3121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67"/>
            <p:cNvSpPr/>
            <p:nvPr/>
          </p:nvSpPr>
          <p:spPr>
            <a:xfrm>
              <a:off x="31392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67"/>
            <p:cNvSpPr/>
            <p:nvPr/>
          </p:nvSpPr>
          <p:spPr>
            <a:xfrm>
              <a:off x="31572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67"/>
            <p:cNvSpPr/>
            <p:nvPr/>
          </p:nvSpPr>
          <p:spPr>
            <a:xfrm>
              <a:off x="3175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67"/>
            <p:cNvSpPr/>
            <p:nvPr/>
          </p:nvSpPr>
          <p:spPr>
            <a:xfrm>
              <a:off x="31931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67"/>
            <p:cNvSpPr/>
            <p:nvPr/>
          </p:nvSpPr>
          <p:spPr>
            <a:xfrm>
              <a:off x="3210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67"/>
            <p:cNvSpPr/>
            <p:nvPr/>
          </p:nvSpPr>
          <p:spPr>
            <a:xfrm>
              <a:off x="3228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67"/>
            <p:cNvSpPr/>
            <p:nvPr/>
          </p:nvSpPr>
          <p:spPr>
            <a:xfrm>
              <a:off x="32468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67"/>
            <p:cNvSpPr/>
            <p:nvPr/>
          </p:nvSpPr>
          <p:spPr>
            <a:xfrm>
              <a:off x="32647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67"/>
            <p:cNvSpPr/>
            <p:nvPr/>
          </p:nvSpPr>
          <p:spPr>
            <a:xfrm>
              <a:off x="32827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67"/>
            <p:cNvSpPr/>
            <p:nvPr/>
          </p:nvSpPr>
          <p:spPr>
            <a:xfrm>
              <a:off x="3300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67"/>
            <p:cNvSpPr/>
            <p:nvPr/>
          </p:nvSpPr>
          <p:spPr>
            <a:xfrm>
              <a:off x="3318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67"/>
            <p:cNvSpPr/>
            <p:nvPr/>
          </p:nvSpPr>
          <p:spPr>
            <a:xfrm>
              <a:off x="33364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67"/>
            <p:cNvSpPr/>
            <p:nvPr/>
          </p:nvSpPr>
          <p:spPr>
            <a:xfrm>
              <a:off x="33543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67"/>
            <p:cNvSpPr/>
            <p:nvPr/>
          </p:nvSpPr>
          <p:spPr>
            <a:xfrm>
              <a:off x="33723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67"/>
            <p:cNvSpPr/>
            <p:nvPr/>
          </p:nvSpPr>
          <p:spPr>
            <a:xfrm>
              <a:off x="33902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67"/>
            <p:cNvSpPr/>
            <p:nvPr/>
          </p:nvSpPr>
          <p:spPr>
            <a:xfrm>
              <a:off x="3408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67"/>
            <p:cNvSpPr/>
            <p:nvPr/>
          </p:nvSpPr>
          <p:spPr>
            <a:xfrm>
              <a:off x="3426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67"/>
            <p:cNvSpPr/>
            <p:nvPr/>
          </p:nvSpPr>
          <p:spPr>
            <a:xfrm>
              <a:off x="34439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67"/>
            <p:cNvSpPr/>
            <p:nvPr/>
          </p:nvSpPr>
          <p:spPr>
            <a:xfrm>
              <a:off x="3461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67"/>
            <p:cNvSpPr/>
            <p:nvPr/>
          </p:nvSpPr>
          <p:spPr>
            <a:xfrm>
              <a:off x="3479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67"/>
            <p:cNvSpPr/>
            <p:nvPr/>
          </p:nvSpPr>
          <p:spPr>
            <a:xfrm>
              <a:off x="3497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67"/>
            <p:cNvSpPr/>
            <p:nvPr/>
          </p:nvSpPr>
          <p:spPr>
            <a:xfrm>
              <a:off x="35335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67"/>
            <p:cNvSpPr/>
            <p:nvPr/>
          </p:nvSpPr>
          <p:spPr>
            <a:xfrm>
              <a:off x="2655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67"/>
            <p:cNvSpPr/>
            <p:nvPr/>
          </p:nvSpPr>
          <p:spPr>
            <a:xfrm>
              <a:off x="26733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67"/>
            <p:cNvSpPr/>
            <p:nvPr/>
          </p:nvSpPr>
          <p:spPr>
            <a:xfrm>
              <a:off x="26911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67"/>
            <p:cNvSpPr/>
            <p:nvPr/>
          </p:nvSpPr>
          <p:spPr>
            <a:xfrm>
              <a:off x="27091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67"/>
            <p:cNvSpPr/>
            <p:nvPr/>
          </p:nvSpPr>
          <p:spPr>
            <a:xfrm>
              <a:off x="27270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67"/>
            <p:cNvSpPr/>
            <p:nvPr/>
          </p:nvSpPr>
          <p:spPr>
            <a:xfrm>
              <a:off x="2745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67"/>
            <p:cNvSpPr/>
            <p:nvPr/>
          </p:nvSpPr>
          <p:spPr>
            <a:xfrm>
              <a:off x="27629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67"/>
            <p:cNvSpPr/>
            <p:nvPr/>
          </p:nvSpPr>
          <p:spPr>
            <a:xfrm>
              <a:off x="27807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67"/>
            <p:cNvSpPr/>
            <p:nvPr/>
          </p:nvSpPr>
          <p:spPr>
            <a:xfrm>
              <a:off x="27988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67"/>
            <p:cNvSpPr/>
            <p:nvPr/>
          </p:nvSpPr>
          <p:spPr>
            <a:xfrm>
              <a:off x="28166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67"/>
            <p:cNvSpPr/>
            <p:nvPr/>
          </p:nvSpPr>
          <p:spPr>
            <a:xfrm>
              <a:off x="3049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67"/>
            <p:cNvSpPr/>
            <p:nvPr/>
          </p:nvSpPr>
          <p:spPr>
            <a:xfrm>
              <a:off x="306765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67"/>
            <p:cNvSpPr/>
            <p:nvPr/>
          </p:nvSpPr>
          <p:spPr>
            <a:xfrm>
              <a:off x="308550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67"/>
            <p:cNvSpPr/>
            <p:nvPr/>
          </p:nvSpPr>
          <p:spPr>
            <a:xfrm>
              <a:off x="31035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67"/>
            <p:cNvSpPr/>
            <p:nvPr/>
          </p:nvSpPr>
          <p:spPr>
            <a:xfrm>
              <a:off x="31392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67"/>
            <p:cNvSpPr/>
            <p:nvPr/>
          </p:nvSpPr>
          <p:spPr>
            <a:xfrm>
              <a:off x="31572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67"/>
            <p:cNvSpPr/>
            <p:nvPr/>
          </p:nvSpPr>
          <p:spPr>
            <a:xfrm>
              <a:off x="3175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67"/>
            <p:cNvSpPr/>
            <p:nvPr/>
          </p:nvSpPr>
          <p:spPr>
            <a:xfrm>
              <a:off x="31931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67"/>
            <p:cNvSpPr/>
            <p:nvPr/>
          </p:nvSpPr>
          <p:spPr>
            <a:xfrm>
              <a:off x="3210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67"/>
            <p:cNvSpPr/>
            <p:nvPr/>
          </p:nvSpPr>
          <p:spPr>
            <a:xfrm>
              <a:off x="3228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67"/>
            <p:cNvSpPr/>
            <p:nvPr/>
          </p:nvSpPr>
          <p:spPr>
            <a:xfrm>
              <a:off x="32468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67"/>
            <p:cNvSpPr/>
            <p:nvPr/>
          </p:nvSpPr>
          <p:spPr>
            <a:xfrm>
              <a:off x="32647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67"/>
            <p:cNvSpPr/>
            <p:nvPr/>
          </p:nvSpPr>
          <p:spPr>
            <a:xfrm>
              <a:off x="3282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67"/>
            <p:cNvSpPr/>
            <p:nvPr/>
          </p:nvSpPr>
          <p:spPr>
            <a:xfrm>
              <a:off x="3300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67"/>
            <p:cNvSpPr/>
            <p:nvPr/>
          </p:nvSpPr>
          <p:spPr>
            <a:xfrm>
              <a:off x="3318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67"/>
            <p:cNvSpPr/>
            <p:nvPr/>
          </p:nvSpPr>
          <p:spPr>
            <a:xfrm>
              <a:off x="33364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67"/>
            <p:cNvSpPr/>
            <p:nvPr/>
          </p:nvSpPr>
          <p:spPr>
            <a:xfrm>
              <a:off x="33543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67"/>
            <p:cNvSpPr/>
            <p:nvPr/>
          </p:nvSpPr>
          <p:spPr>
            <a:xfrm>
              <a:off x="33723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67"/>
            <p:cNvSpPr/>
            <p:nvPr/>
          </p:nvSpPr>
          <p:spPr>
            <a:xfrm>
              <a:off x="33902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67"/>
            <p:cNvSpPr/>
            <p:nvPr/>
          </p:nvSpPr>
          <p:spPr>
            <a:xfrm>
              <a:off x="3408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67"/>
            <p:cNvSpPr/>
            <p:nvPr/>
          </p:nvSpPr>
          <p:spPr>
            <a:xfrm>
              <a:off x="3426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67"/>
            <p:cNvSpPr/>
            <p:nvPr/>
          </p:nvSpPr>
          <p:spPr>
            <a:xfrm>
              <a:off x="34439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67"/>
            <p:cNvSpPr/>
            <p:nvPr/>
          </p:nvSpPr>
          <p:spPr>
            <a:xfrm>
              <a:off x="3461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67"/>
            <p:cNvSpPr/>
            <p:nvPr/>
          </p:nvSpPr>
          <p:spPr>
            <a:xfrm>
              <a:off x="3479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67"/>
            <p:cNvSpPr/>
            <p:nvPr/>
          </p:nvSpPr>
          <p:spPr>
            <a:xfrm>
              <a:off x="34976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67"/>
            <p:cNvSpPr/>
            <p:nvPr/>
          </p:nvSpPr>
          <p:spPr>
            <a:xfrm>
              <a:off x="35335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67"/>
            <p:cNvSpPr/>
            <p:nvPr/>
          </p:nvSpPr>
          <p:spPr>
            <a:xfrm>
              <a:off x="2655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67"/>
            <p:cNvSpPr/>
            <p:nvPr/>
          </p:nvSpPr>
          <p:spPr>
            <a:xfrm>
              <a:off x="26733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67"/>
            <p:cNvSpPr/>
            <p:nvPr/>
          </p:nvSpPr>
          <p:spPr>
            <a:xfrm>
              <a:off x="26911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67"/>
            <p:cNvSpPr/>
            <p:nvPr/>
          </p:nvSpPr>
          <p:spPr>
            <a:xfrm>
              <a:off x="27091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67"/>
            <p:cNvSpPr/>
            <p:nvPr/>
          </p:nvSpPr>
          <p:spPr>
            <a:xfrm>
              <a:off x="27270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67"/>
            <p:cNvSpPr/>
            <p:nvPr/>
          </p:nvSpPr>
          <p:spPr>
            <a:xfrm>
              <a:off x="2745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67"/>
            <p:cNvSpPr/>
            <p:nvPr/>
          </p:nvSpPr>
          <p:spPr>
            <a:xfrm>
              <a:off x="27629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67"/>
            <p:cNvSpPr/>
            <p:nvPr/>
          </p:nvSpPr>
          <p:spPr>
            <a:xfrm>
              <a:off x="27807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67"/>
            <p:cNvSpPr/>
            <p:nvPr/>
          </p:nvSpPr>
          <p:spPr>
            <a:xfrm>
              <a:off x="27988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67"/>
            <p:cNvSpPr/>
            <p:nvPr/>
          </p:nvSpPr>
          <p:spPr>
            <a:xfrm>
              <a:off x="28166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67"/>
            <p:cNvSpPr/>
            <p:nvPr/>
          </p:nvSpPr>
          <p:spPr>
            <a:xfrm>
              <a:off x="3031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67"/>
            <p:cNvSpPr/>
            <p:nvPr/>
          </p:nvSpPr>
          <p:spPr>
            <a:xfrm>
              <a:off x="3031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67"/>
            <p:cNvSpPr/>
            <p:nvPr/>
          </p:nvSpPr>
          <p:spPr>
            <a:xfrm>
              <a:off x="3049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67"/>
            <p:cNvSpPr/>
            <p:nvPr/>
          </p:nvSpPr>
          <p:spPr>
            <a:xfrm>
              <a:off x="3067650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67"/>
            <p:cNvSpPr/>
            <p:nvPr/>
          </p:nvSpPr>
          <p:spPr>
            <a:xfrm>
              <a:off x="31035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67"/>
            <p:cNvSpPr/>
            <p:nvPr/>
          </p:nvSpPr>
          <p:spPr>
            <a:xfrm>
              <a:off x="31213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67"/>
            <p:cNvSpPr/>
            <p:nvPr/>
          </p:nvSpPr>
          <p:spPr>
            <a:xfrm>
              <a:off x="312137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67"/>
            <p:cNvSpPr/>
            <p:nvPr/>
          </p:nvSpPr>
          <p:spPr>
            <a:xfrm>
              <a:off x="31392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67"/>
            <p:cNvSpPr/>
            <p:nvPr/>
          </p:nvSpPr>
          <p:spPr>
            <a:xfrm>
              <a:off x="313922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67"/>
            <p:cNvSpPr/>
            <p:nvPr/>
          </p:nvSpPr>
          <p:spPr>
            <a:xfrm>
              <a:off x="31572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67"/>
            <p:cNvSpPr/>
            <p:nvPr/>
          </p:nvSpPr>
          <p:spPr>
            <a:xfrm>
              <a:off x="315725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67"/>
            <p:cNvSpPr/>
            <p:nvPr/>
          </p:nvSpPr>
          <p:spPr>
            <a:xfrm>
              <a:off x="317510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67"/>
            <p:cNvSpPr/>
            <p:nvPr/>
          </p:nvSpPr>
          <p:spPr>
            <a:xfrm>
              <a:off x="3175100" y="44483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67"/>
            <p:cNvSpPr/>
            <p:nvPr/>
          </p:nvSpPr>
          <p:spPr>
            <a:xfrm>
              <a:off x="3175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67"/>
            <p:cNvSpPr/>
            <p:nvPr/>
          </p:nvSpPr>
          <p:spPr>
            <a:xfrm>
              <a:off x="31931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67"/>
            <p:cNvSpPr/>
            <p:nvPr/>
          </p:nvSpPr>
          <p:spPr>
            <a:xfrm>
              <a:off x="3210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67"/>
            <p:cNvSpPr/>
            <p:nvPr/>
          </p:nvSpPr>
          <p:spPr>
            <a:xfrm>
              <a:off x="3228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67"/>
            <p:cNvSpPr/>
            <p:nvPr/>
          </p:nvSpPr>
          <p:spPr>
            <a:xfrm>
              <a:off x="32468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67"/>
            <p:cNvSpPr/>
            <p:nvPr/>
          </p:nvSpPr>
          <p:spPr>
            <a:xfrm>
              <a:off x="32647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67"/>
            <p:cNvSpPr/>
            <p:nvPr/>
          </p:nvSpPr>
          <p:spPr>
            <a:xfrm>
              <a:off x="3282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67"/>
            <p:cNvSpPr/>
            <p:nvPr/>
          </p:nvSpPr>
          <p:spPr>
            <a:xfrm>
              <a:off x="3300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67"/>
            <p:cNvSpPr/>
            <p:nvPr/>
          </p:nvSpPr>
          <p:spPr>
            <a:xfrm>
              <a:off x="3318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67"/>
            <p:cNvSpPr/>
            <p:nvPr/>
          </p:nvSpPr>
          <p:spPr>
            <a:xfrm>
              <a:off x="33364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67"/>
            <p:cNvSpPr/>
            <p:nvPr/>
          </p:nvSpPr>
          <p:spPr>
            <a:xfrm>
              <a:off x="33543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67"/>
            <p:cNvSpPr/>
            <p:nvPr/>
          </p:nvSpPr>
          <p:spPr>
            <a:xfrm>
              <a:off x="33723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67"/>
            <p:cNvSpPr/>
            <p:nvPr/>
          </p:nvSpPr>
          <p:spPr>
            <a:xfrm>
              <a:off x="33902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67"/>
            <p:cNvSpPr/>
            <p:nvPr/>
          </p:nvSpPr>
          <p:spPr>
            <a:xfrm>
              <a:off x="3408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67"/>
            <p:cNvSpPr/>
            <p:nvPr/>
          </p:nvSpPr>
          <p:spPr>
            <a:xfrm>
              <a:off x="3426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67"/>
            <p:cNvSpPr/>
            <p:nvPr/>
          </p:nvSpPr>
          <p:spPr>
            <a:xfrm>
              <a:off x="34439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67"/>
            <p:cNvSpPr/>
            <p:nvPr/>
          </p:nvSpPr>
          <p:spPr>
            <a:xfrm>
              <a:off x="3461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67"/>
            <p:cNvSpPr/>
            <p:nvPr/>
          </p:nvSpPr>
          <p:spPr>
            <a:xfrm>
              <a:off x="3479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67"/>
            <p:cNvSpPr/>
            <p:nvPr/>
          </p:nvSpPr>
          <p:spPr>
            <a:xfrm>
              <a:off x="35335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67"/>
            <p:cNvSpPr/>
            <p:nvPr/>
          </p:nvSpPr>
          <p:spPr>
            <a:xfrm>
              <a:off x="2655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67"/>
            <p:cNvSpPr/>
            <p:nvPr/>
          </p:nvSpPr>
          <p:spPr>
            <a:xfrm>
              <a:off x="26733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67"/>
            <p:cNvSpPr/>
            <p:nvPr/>
          </p:nvSpPr>
          <p:spPr>
            <a:xfrm>
              <a:off x="26911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67"/>
            <p:cNvSpPr/>
            <p:nvPr/>
          </p:nvSpPr>
          <p:spPr>
            <a:xfrm>
              <a:off x="27091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67"/>
            <p:cNvSpPr/>
            <p:nvPr/>
          </p:nvSpPr>
          <p:spPr>
            <a:xfrm>
              <a:off x="27270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67"/>
            <p:cNvSpPr/>
            <p:nvPr/>
          </p:nvSpPr>
          <p:spPr>
            <a:xfrm>
              <a:off x="2745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67"/>
            <p:cNvSpPr/>
            <p:nvPr/>
          </p:nvSpPr>
          <p:spPr>
            <a:xfrm>
              <a:off x="27629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67"/>
            <p:cNvSpPr/>
            <p:nvPr/>
          </p:nvSpPr>
          <p:spPr>
            <a:xfrm>
              <a:off x="27807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67"/>
            <p:cNvSpPr/>
            <p:nvPr/>
          </p:nvSpPr>
          <p:spPr>
            <a:xfrm>
              <a:off x="27988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67"/>
            <p:cNvSpPr/>
            <p:nvPr/>
          </p:nvSpPr>
          <p:spPr>
            <a:xfrm>
              <a:off x="306765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67"/>
            <p:cNvSpPr/>
            <p:nvPr/>
          </p:nvSpPr>
          <p:spPr>
            <a:xfrm>
              <a:off x="308550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67"/>
            <p:cNvSpPr/>
            <p:nvPr/>
          </p:nvSpPr>
          <p:spPr>
            <a:xfrm>
              <a:off x="31931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67"/>
            <p:cNvSpPr/>
            <p:nvPr/>
          </p:nvSpPr>
          <p:spPr>
            <a:xfrm>
              <a:off x="3210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67"/>
            <p:cNvSpPr/>
            <p:nvPr/>
          </p:nvSpPr>
          <p:spPr>
            <a:xfrm>
              <a:off x="32288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67"/>
            <p:cNvSpPr/>
            <p:nvPr/>
          </p:nvSpPr>
          <p:spPr>
            <a:xfrm>
              <a:off x="32468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67"/>
            <p:cNvSpPr/>
            <p:nvPr/>
          </p:nvSpPr>
          <p:spPr>
            <a:xfrm>
              <a:off x="32647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67"/>
            <p:cNvSpPr/>
            <p:nvPr/>
          </p:nvSpPr>
          <p:spPr>
            <a:xfrm>
              <a:off x="32827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67"/>
            <p:cNvSpPr/>
            <p:nvPr/>
          </p:nvSpPr>
          <p:spPr>
            <a:xfrm>
              <a:off x="33006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67"/>
            <p:cNvSpPr/>
            <p:nvPr/>
          </p:nvSpPr>
          <p:spPr>
            <a:xfrm>
              <a:off x="3318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67"/>
            <p:cNvSpPr/>
            <p:nvPr/>
          </p:nvSpPr>
          <p:spPr>
            <a:xfrm>
              <a:off x="33364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67"/>
            <p:cNvSpPr/>
            <p:nvPr/>
          </p:nvSpPr>
          <p:spPr>
            <a:xfrm>
              <a:off x="33543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67"/>
            <p:cNvSpPr/>
            <p:nvPr/>
          </p:nvSpPr>
          <p:spPr>
            <a:xfrm>
              <a:off x="33723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67"/>
            <p:cNvSpPr/>
            <p:nvPr/>
          </p:nvSpPr>
          <p:spPr>
            <a:xfrm>
              <a:off x="33902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67"/>
            <p:cNvSpPr/>
            <p:nvPr/>
          </p:nvSpPr>
          <p:spPr>
            <a:xfrm>
              <a:off x="3408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67"/>
            <p:cNvSpPr/>
            <p:nvPr/>
          </p:nvSpPr>
          <p:spPr>
            <a:xfrm>
              <a:off x="34261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67"/>
            <p:cNvSpPr/>
            <p:nvPr/>
          </p:nvSpPr>
          <p:spPr>
            <a:xfrm>
              <a:off x="34439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67"/>
            <p:cNvSpPr/>
            <p:nvPr/>
          </p:nvSpPr>
          <p:spPr>
            <a:xfrm>
              <a:off x="3461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67"/>
            <p:cNvSpPr/>
            <p:nvPr/>
          </p:nvSpPr>
          <p:spPr>
            <a:xfrm>
              <a:off x="35157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67"/>
            <p:cNvSpPr/>
            <p:nvPr/>
          </p:nvSpPr>
          <p:spPr>
            <a:xfrm>
              <a:off x="35335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67"/>
            <p:cNvSpPr/>
            <p:nvPr/>
          </p:nvSpPr>
          <p:spPr>
            <a:xfrm>
              <a:off x="26733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67"/>
            <p:cNvSpPr/>
            <p:nvPr/>
          </p:nvSpPr>
          <p:spPr>
            <a:xfrm>
              <a:off x="26911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67"/>
            <p:cNvSpPr/>
            <p:nvPr/>
          </p:nvSpPr>
          <p:spPr>
            <a:xfrm>
              <a:off x="27091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67"/>
            <p:cNvSpPr/>
            <p:nvPr/>
          </p:nvSpPr>
          <p:spPr>
            <a:xfrm>
              <a:off x="27270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67"/>
            <p:cNvSpPr/>
            <p:nvPr/>
          </p:nvSpPr>
          <p:spPr>
            <a:xfrm>
              <a:off x="2745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67"/>
            <p:cNvSpPr/>
            <p:nvPr/>
          </p:nvSpPr>
          <p:spPr>
            <a:xfrm>
              <a:off x="27629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67"/>
            <p:cNvSpPr/>
            <p:nvPr/>
          </p:nvSpPr>
          <p:spPr>
            <a:xfrm>
              <a:off x="27807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67"/>
            <p:cNvSpPr/>
            <p:nvPr/>
          </p:nvSpPr>
          <p:spPr>
            <a:xfrm>
              <a:off x="27988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67"/>
            <p:cNvSpPr/>
            <p:nvPr/>
          </p:nvSpPr>
          <p:spPr>
            <a:xfrm>
              <a:off x="3031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67"/>
            <p:cNvSpPr/>
            <p:nvPr/>
          </p:nvSpPr>
          <p:spPr>
            <a:xfrm>
              <a:off x="3049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67"/>
            <p:cNvSpPr/>
            <p:nvPr/>
          </p:nvSpPr>
          <p:spPr>
            <a:xfrm>
              <a:off x="306765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67"/>
            <p:cNvSpPr/>
            <p:nvPr/>
          </p:nvSpPr>
          <p:spPr>
            <a:xfrm>
              <a:off x="308550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67"/>
            <p:cNvSpPr/>
            <p:nvPr/>
          </p:nvSpPr>
          <p:spPr>
            <a:xfrm>
              <a:off x="31035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67"/>
            <p:cNvSpPr/>
            <p:nvPr/>
          </p:nvSpPr>
          <p:spPr>
            <a:xfrm>
              <a:off x="31931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67"/>
            <p:cNvSpPr/>
            <p:nvPr/>
          </p:nvSpPr>
          <p:spPr>
            <a:xfrm>
              <a:off x="3210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67"/>
            <p:cNvSpPr/>
            <p:nvPr/>
          </p:nvSpPr>
          <p:spPr>
            <a:xfrm>
              <a:off x="32288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67"/>
            <p:cNvSpPr/>
            <p:nvPr/>
          </p:nvSpPr>
          <p:spPr>
            <a:xfrm>
              <a:off x="32468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67"/>
            <p:cNvSpPr/>
            <p:nvPr/>
          </p:nvSpPr>
          <p:spPr>
            <a:xfrm>
              <a:off x="32647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67"/>
            <p:cNvSpPr/>
            <p:nvPr/>
          </p:nvSpPr>
          <p:spPr>
            <a:xfrm>
              <a:off x="3282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67"/>
            <p:cNvSpPr/>
            <p:nvPr/>
          </p:nvSpPr>
          <p:spPr>
            <a:xfrm>
              <a:off x="3300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67"/>
            <p:cNvSpPr/>
            <p:nvPr/>
          </p:nvSpPr>
          <p:spPr>
            <a:xfrm>
              <a:off x="33184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67"/>
            <p:cNvSpPr/>
            <p:nvPr/>
          </p:nvSpPr>
          <p:spPr>
            <a:xfrm>
              <a:off x="33364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67"/>
            <p:cNvSpPr/>
            <p:nvPr/>
          </p:nvSpPr>
          <p:spPr>
            <a:xfrm>
              <a:off x="33543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67"/>
            <p:cNvSpPr/>
            <p:nvPr/>
          </p:nvSpPr>
          <p:spPr>
            <a:xfrm>
              <a:off x="33723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67"/>
            <p:cNvSpPr/>
            <p:nvPr/>
          </p:nvSpPr>
          <p:spPr>
            <a:xfrm>
              <a:off x="33902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67"/>
            <p:cNvSpPr/>
            <p:nvPr/>
          </p:nvSpPr>
          <p:spPr>
            <a:xfrm>
              <a:off x="3408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67"/>
            <p:cNvSpPr/>
            <p:nvPr/>
          </p:nvSpPr>
          <p:spPr>
            <a:xfrm>
              <a:off x="34261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67"/>
            <p:cNvSpPr/>
            <p:nvPr/>
          </p:nvSpPr>
          <p:spPr>
            <a:xfrm>
              <a:off x="34439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67"/>
            <p:cNvSpPr/>
            <p:nvPr/>
          </p:nvSpPr>
          <p:spPr>
            <a:xfrm>
              <a:off x="3461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67"/>
            <p:cNvSpPr/>
            <p:nvPr/>
          </p:nvSpPr>
          <p:spPr>
            <a:xfrm>
              <a:off x="26733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67"/>
            <p:cNvSpPr/>
            <p:nvPr/>
          </p:nvSpPr>
          <p:spPr>
            <a:xfrm>
              <a:off x="26911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67"/>
            <p:cNvSpPr/>
            <p:nvPr/>
          </p:nvSpPr>
          <p:spPr>
            <a:xfrm>
              <a:off x="27091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67"/>
            <p:cNvSpPr/>
            <p:nvPr/>
          </p:nvSpPr>
          <p:spPr>
            <a:xfrm>
              <a:off x="27270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67"/>
            <p:cNvSpPr/>
            <p:nvPr/>
          </p:nvSpPr>
          <p:spPr>
            <a:xfrm>
              <a:off x="27629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67"/>
            <p:cNvSpPr/>
            <p:nvPr/>
          </p:nvSpPr>
          <p:spPr>
            <a:xfrm>
              <a:off x="27807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67"/>
            <p:cNvSpPr/>
            <p:nvPr/>
          </p:nvSpPr>
          <p:spPr>
            <a:xfrm>
              <a:off x="27988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67"/>
            <p:cNvSpPr/>
            <p:nvPr/>
          </p:nvSpPr>
          <p:spPr>
            <a:xfrm>
              <a:off x="3031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67"/>
            <p:cNvSpPr/>
            <p:nvPr/>
          </p:nvSpPr>
          <p:spPr>
            <a:xfrm>
              <a:off x="3049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67"/>
            <p:cNvSpPr/>
            <p:nvPr/>
          </p:nvSpPr>
          <p:spPr>
            <a:xfrm>
              <a:off x="306765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67"/>
            <p:cNvSpPr/>
            <p:nvPr/>
          </p:nvSpPr>
          <p:spPr>
            <a:xfrm>
              <a:off x="308550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67"/>
            <p:cNvSpPr/>
            <p:nvPr/>
          </p:nvSpPr>
          <p:spPr>
            <a:xfrm>
              <a:off x="31035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67"/>
            <p:cNvSpPr/>
            <p:nvPr/>
          </p:nvSpPr>
          <p:spPr>
            <a:xfrm>
              <a:off x="31213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67"/>
            <p:cNvSpPr/>
            <p:nvPr/>
          </p:nvSpPr>
          <p:spPr>
            <a:xfrm>
              <a:off x="31392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67"/>
            <p:cNvSpPr/>
            <p:nvPr/>
          </p:nvSpPr>
          <p:spPr>
            <a:xfrm>
              <a:off x="3139225" y="4444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67"/>
            <p:cNvSpPr/>
            <p:nvPr/>
          </p:nvSpPr>
          <p:spPr>
            <a:xfrm>
              <a:off x="31572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67"/>
            <p:cNvSpPr/>
            <p:nvPr/>
          </p:nvSpPr>
          <p:spPr>
            <a:xfrm>
              <a:off x="3175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67"/>
            <p:cNvSpPr/>
            <p:nvPr/>
          </p:nvSpPr>
          <p:spPr>
            <a:xfrm>
              <a:off x="31931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67"/>
            <p:cNvSpPr/>
            <p:nvPr/>
          </p:nvSpPr>
          <p:spPr>
            <a:xfrm>
              <a:off x="3210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67"/>
            <p:cNvSpPr/>
            <p:nvPr/>
          </p:nvSpPr>
          <p:spPr>
            <a:xfrm>
              <a:off x="32288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67"/>
            <p:cNvSpPr/>
            <p:nvPr/>
          </p:nvSpPr>
          <p:spPr>
            <a:xfrm>
              <a:off x="32647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67"/>
            <p:cNvSpPr/>
            <p:nvPr/>
          </p:nvSpPr>
          <p:spPr>
            <a:xfrm>
              <a:off x="3282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67"/>
            <p:cNvSpPr/>
            <p:nvPr/>
          </p:nvSpPr>
          <p:spPr>
            <a:xfrm>
              <a:off x="3300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67"/>
            <p:cNvSpPr/>
            <p:nvPr/>
          </p:nvSpPr>
          <p:spPr>
            <a:xfrm>
              <a:off x="33184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67"/>
            <p:cNvSpPr/>
            <p:nvPr/>
          </p:nvSpPr>
          <p:spPr>
            <a:xfrm>
              <a:off x="33364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67"/>
            <p:cNvSpPr/>
            <p:nvPr/>
          </p:nvSpPr>
          <p:spPr>
            <a:xfrm>
              <a:off x="33543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67"/>
            <p:cNvSpPr/>
            <p:nvPr/>
          </p:nvSpPr>
          <p:spPr>
            <a:xfrm>
              <a:off x="33723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67"/>
            <p:cNvSpPr/>
            <p:nvPr/>
          </p:nvSpPr>
          <p:spPr>
            <a:xfrm>
              <a:off x="33902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67"/>
            <p:cNvSpPr/>
            <p:nvPr/>
          </p:nvSpPr>
          <p:spPr>
            <a:xfrm>
              <a:off x="34080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67"/>
            <p:cNvSpPr/>
            <p:nvPr/>
          </p:nvSpPr>
          <p:spPr>
            <a:xfrm>
              <a:off x="3426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67"/>
            <p:cNvSpPr/>
            <p:nvPr/>
          </p:nvSpPr>
          <p:spPr>
            <a:xfrm>
              <a:off x="34439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67"/>
            <p:cNvSpPr/>
            <p:nvPr/>
          </p:nvSpPr>
          <p:spPr>
            <a:xfrm>
              <a:off x="3461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67"/>
            <p:cNvSpPr/>
            <p:nvPr/>
          </p:nvSpPr>
          <p:spPr>
            <a:xfrm>
              <a:off x="26733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67"/>
            <p:cNvSpPr/>
            <p:nvPr/>
          </p:nvSpPr>
          <p:spPr>
            <a:xfrm>
              <a:off x="26911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67"/>
            <p:cNvSpPr/>
            <p:nvPr/>
          </p:nvSpPr>
          <p:spPr>
            <a:xfrm>
              <a:off x="27091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67"/>
            <p:cNvSpPr/>
            <p:nvPr/>
          </p:nvSpPr>
          <p:spPr>
            <a:xfrm>
              <a:off x="27270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67"/>
            <p:cNvSpPr/>
            <p:nvPr/>
          </p:nvSpPr>
          <p:spPr>
            <a:xfrm>
              <a:off x="30139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67"/>
            <p:cNvSpPr/>
            <p:nvPr/>
          </p:nvSpPr>
          <p:spPr>
            <a:xfrm>
              <a:off x="3031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67"/>
            <p:cNvSpPr/>
            <p:nvPr/>
          </p:nvSpPr>
          <p:spPr>
            <a:xfrm>
              <a:off x="3049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67"/>
            <p:cNvSpPr/>
            <p:nvPr/>
          </p:nvSpPr>
          <p:spPr>
            <a:xfrm>
              <a:off x="306765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67"/>
            <p:cNvSpPr/>
            <p:nvPr/>
          </p:nvSpPr>
          <p:spPr>
            <a:xfrm>
              <a:off x="308550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67"/>
            <p:cNvSpPr/>
            <p:nvPr/>
          </p:nvSpPr>
          <p:spPr>
            <a:xfrm>
              <a:off x="31035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67"/>
            <p:cNvSpPr/>
            <p:nvPr/>
          </p:nvSpPr>
          <p:spPr>
            <a:xfrm>
              <a:off x="31213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67"/>
            <p:cNvSpPr/>
            <p:nvPr/>
          </p:nvSpPr>
          <p:spPr>
            <a:xfrm>
              <a:off x="31392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67"/>
            <p:cNvSpPr/>
            <p:nvPr/>
          </p:nvSpPr>
          <p:spPr>
            <a:xfrm>
              <a:off x="31572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67"/>
            <p:cNvSpPr/>
            <p:nvPr/>
          </p:nvSpPr>
          <p:spPr>
            <a:xfrm>
              <a:off x="3175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67"/>
            <p:cNvSpPr/>
            <p:nvPr/>
          </p:nvSpPr>
          <p:spPr>
            <a:xfrm>
              <a:off x="3210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67"/>
            <p:cNvSpPr/>
            <p:nvPr/>
          </p:nvSpPr>
          <p:spPr>
            <a:xfrm>
              <a:off x="32288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67"/>
            <p:cNvSpPr/>
            <p:nvPr/>
          </p:nvSpPr>
          <p:spPr>
            <a:xfrm>
              <a:off x="32468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67"/>
            <p:cNvSpPr/>
            <p:nvPr/>
          </p:nvSpPr>
          <p:spPr>
            <a:xfrm>
              <a:off x="3282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67"/>
            <p:cNvSpPr/>
            <p:nvPr/>
          </p:nvSpPr>
          <p:spPr>
            <a:xfrm>
              <a:off x="3300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67"/>
            <p:cNvSpPr/>
            <p:nvPr/>
          </p:nvSpPr>
          <p:spPr>
            <a:xfrm>
              <a:off x="33184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67"/>
            <p:cNvSpPr/>
            <p:nvPr/>
          </p:nvSpPr>
          <p:spPr>
            <a:xfrm>
              <a:off x="33364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67"/>
            <p:cNvSpPr/>
            <p:nvPr/>
          </p:nvSpPr>
          <p:spPr>
            <a:xfrm>
              <a:off x="33543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67"/>
            <p:cNvSpPr/>
            <p:nvPr/>
          </p:nvSpPr>
          <p:spPr>
            <a:xfrm>
              <a:off x="33723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67"/>
            <p:cNvSpPr/>
            <p:nvPr/>
          </p:nvSpPr>
          <p:spPr>
            <a:xfrm>
              <a:off x="339022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67"/>
            <p:cNvSpPr/>
            <p:nvPr/>
          </p:nvSpPr>
          <p:spPr>
            <a:xfrm>
              <a:off x="34080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67"/>
            <p:cNvSpPr/>
            <p:nvPr/>
          </p:nvSpPr>
          <p:spPr>
            <a:xfrm>
              <a:off x="3426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67"/>
            <p:cNvSpPr/>
            <p:nvPr/>
          </p:nvSpPr>
          <p:spPr>
            <a:xfrm>
              <a:off x="34439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67"/>
            <p:cNvSpPr/>
            <p:nvPr/>
          </p:nvSpPr>
          <p:spPr>
            <a:xfrm>
              <a:off x="3461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67"/>
            <p:cNvSpPr/>
            <p:nvPr/>
          </p:nvSpPr>
          <p:spPr>
            <a:xfrm>
              <a:off x="27091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67"/>
            <p:cNvSpPr/>
            <p:nvPr/>
          </p:nvSpPr>
          <p:spPr>
            <a:xfrm>
              <a:off x="27270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67"/>
            <p:cNvSpPr/>
            <p:nvPr/>
          </p:nvSpPr>
          <p:spPr>
            <a:xfrm>
              <a:off x="2745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67"/>
            <p:cNvSpPr/>
            <p:nvPr/>
          </p:nvSpPr>
          <p:spPr>
            <a:xfrm>
              <a:off x="27807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67"/>
            <p:cNvSpPr/>
            <p:nvPr/>
          </p:nvSpPr>
          <p:spPr>
            <a:xfrm>
              <a:off x="28166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67"/>
            <p:cNvSpPr/>
            <p:nvPr/>
          </p:nvSpPr>
          <p:spPr>
            <a:xfrm>
              <a:off x="2834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67"/>
            <p:cNvSpPr/>
            <p:nvPr/>
          </p:nvSpPr>
          <p:spPr>
            <a:xfrm>
              <a:off x="30139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67"/>
            <p:cNvSpPr/>
            <p:nvPr/>
          </p:nvSpPr>
          <p:spPr>
            <a:xfrm>
              <a:off x="30317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67"/>
            <p:cNvSpPr/>
            <p:nvPr/>
          </p:nvSpPr>
          <p:spPr>
            <a:xfrm>
              <a:off x="30496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67"/>
            <p:cNvSpPr/>
            <p:nvPr/>
          </p:nvSpPr>
          <p:spPr>
            <a:xfrm>
              <a:off x="306765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67"/>
            <p:cNvSpPr/>
            <p:nvPr/>
          </p:nvSpPr>
          <p:spPr>
            <a:xfrm>
              <a:off x="308550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67"/>
            <p:cNvSpPr/>
            <p:nvPr/>
          </p:nvSpPr>
          <p:spPr>
            <a:xfrm>
              <a:off x="31035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67"/>
            <p:cNvSpPr/>
            <p:nvPr/>
          </p:nvSpPr>
          <p:spPr>
            <a:xfrm>
              <a:off x="31213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67"/>
            <p:cNvSpPr/>
            <p:nvPr/>
          </p:nvSpPr>
          <p:spPr>
            <a:xfrm>
              <a:off x="31392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67"/>
            <p:cNvSpPr/>
            <p:nvPr/>
          </p:nvSpPr>
          <p:spPr>
            <a:xfrm>
              <a:off x="31572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67"/>
            <p:cNvSpPr/>
            <p:nvPr/>
          </p:nvSpPr>
          <p:spPr>
            <a:xfrm>
              <a:off x="3175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67"/>
            <p:cNvSpPr/>
            <p:nvPr/>
          </p:nvSpPr>
          <p:spPr>
            <a:xfrm>
              <a:off x="32109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67"/>
            <p:cNvSpPr/>
            <p:nvPr/>
          </p:nvSpPr>
          <p:spPr>
            <a:xfrm>
              <a:off x="3228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67"/>
            <p:cNvSpPr/>
            <p:nvPr/>
          </p:nvSpPr>
          <p:spPr>
            <a:xfrm>
              <a:off x="32468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67"/>
            <p:cNvSpPr/>
            <p:nvPr/>
          </p:nvSpPr>
          <p:spPr>
            <a:xfrm>
              <a:off x="32647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67"/>
            <p:cNvSpPr/>
            <p:nvPr/>
          </p:nvSpPr>
          <p:spPr>
            <a:xfrm>
              <a:off x="33184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67"/>
            <p:cNvSpPr/>
            <p:nvPr/>
          </p:nvSpPr>
          <p:spPr>
            <a:xfrm>
              <a:off x="33364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67"/>
            <p:cNvSpPr/>
            <p:nvPr/>
          </p:nvSpPr>
          <p:spPr>
            <a:xfrm>
              <a:off x="33543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67"/>
            <p:cNvSpPr/>
            <p:nvPr/>
          </p:nvSpPr>
          <p:spPr>
            <a:xfrm>
              <a:off x="33902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67"/>
            <p:cNvSpPr/>
            <p:nvPr/>
          </p:nvSpPr>
          <p:spPr>
            <a:xfrm>
              <a:off x="3408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67"/>
            <p:cNvSpPr/>
            <p:nvPr/>
          </p:nvSpPr>
          <p:spPr>
            <a:xfrm>
              <a:off x="3426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67"/>
            <p:cNvSpPr/>
            <p:nvPr/>
          </p:nvSpPr>
          <p:spPr>
            <a:xfrm>
              <a:off x="34439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67"/>
            <p:cNvSpPr/>
            <p:nvPr/>
          </p:nvSpPr>
          <p:spPr>
            <a:xfrm>
              <a:off x="3479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67"/>
            <p:cNvSpPr/>
            <p:nvPr/>
          </p:nvSpPr>
          <p:spPr>
            <a:xfrm>
              <a:off x="3497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67"/>
            <p:cNvSpPr/>
            <p:nvPr/>
          </p:nvSpPr>
          <p:spPr>
            <a:xfrm>
              <a:off x="27091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67"/>
            <p:cNvSpPr/>
            <p:nvPr/>
          </p:nvSpPr>
          <p:spPr>
            <a:xfrm>
              <a:off x="27270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67"/>
            <p:cNvSpPr/>
            <p:nvPr/>
          </p:nvSpPr>
          <p:spPr>
            <a:xfrm>
              <a:off x="2745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67"/>
            <p:cNvSpPr/>
            <p:nvPr/>
          </p:nvSpPr>
          <p:spPr>
            <a:xfrm>
              <a:off x="27629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67"/>
            <p:cNvSpPr/>
            <p:nvPr/>
          </p:nvSpPr>
          <p:spPr>
            <a:xfrm>
              <a:off x="30139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67"/>
            <p:cNvSpPr/>
            <p:nvPr/>
          </p:nvSpPr>
          <p:spPr>
            <a:xfrm>
              <a:off x="29811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67"/>
            <p:cNvSpPr/>
            <p:nvPr/>
          </p:nvSpPr>
          <p:spPr>
            <a:xfrm>
              <a:off x="30317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67"/>
            <p:cNvSpPr/>
            <p:nvPr/>
          </p:nvSpPr>
          <p:spPr>
            <a:xfrm>
              <a:off x="30496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67"/>
            <p:cNvSpPr/>
            <p:nvPr/>
          </p:nvSpPr>
          <p:spPr>
            <a:xfrm>
              <a:off x="306765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67"/>
            <p:cNvSpPr/>
            <p:nvPr/>
          </p:nvSpPr>
          <p:spPr>
            <a:xfrm>
              <a:off x="30855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67"/>
            <p:cNvSpPr/>
            <p:nvPr/>
          </p:nvSpPr>
          <p:spPr>
            <a:xfrm>
              <a:off x="31035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67"/>
            <p:cNvSpPr/>
            <p:nvPr/>
          </p:nvSpPr>
          <p:spPr>
            <a:xfrm>
              <a:off x="31213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67"/>
            <p:cNvSpPr/>
            <p:nvPr/>
          </p:nvSpPr>
          <p:spPr>
            <a:xfrm>
              <a:off x="31392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67"/>
            <p:cNvSpPr/>
            <p:nvPr/>
          </p:nvSpPr>
          <p:spPr>
            <a:xfrm>
              <a:off x="31572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67"/>
            <p:cNvSpPr/>
            <p:nvPr/>
          </p:nvSpPr>
          <p:spPr>
            <a:xfrm>
              <a:off x="3175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67"/>
            <p:cNvSpPr/>
            <p:nvPr/>
          </p:nvSpPr>
          <p:spPr>
            <a:xfrm>
              <a:off x="31931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67"/>
            <p:cNvSpPr/>
            <p:nvPr/>
          </p:nvSpPr>
          <p:spPr>
            <a:xfrm>
              <a:off x="32288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67"/>
            <p:cNvSpPr/>
            <p:nvPr/>
          </p:nvSpPr>
          <p:spPr>
            <a:xfrm>
              <a:off x="32468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67"/>
            <p:cNvSpPr/>
            <p:nvPr/>
          </p:nvSpPr>
          <p:spPr>
            <a:xfrm>
              <a:off x="33184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67"/>
            <p:cNvSpPr/>
            <p:nvPr/>
          </p:nvSpPr>
          <p:spPr>
            <a:xfrm>
              <a:off x="33364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67"/>
            <p:cNvSpPr/>
            <p:nvPr/>
          </p:nvSpPr>
          <p:spPr>
            <a:xfrm>
              <a:off x="33902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67"/>
            <p:cNvSpPr/>
            <p:nvPr/>
          </p:nvSpPr>
          <p:spPr>
            <a:xfrm>
              <a:off x="3408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67"/>
            <p:cNvSpPr/>
            <p:nvPr/>
          </p:nvSpPr>
          <p:spPr>
            <a:xfrm>
              <a:off x="3426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67"/>
            <p:cNvSpPr/>
            <p:nvPr/>
          </p:nvSpPr>
          <p:spPr>
            <a:xfrm>
              <a:off x="34976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67"/>
            <p:cNvSpPr/>
            <p:nvPr/>
          </p:nvSpPr>
          <p:spPr>
            <a:xfrm>
              <a:off x="27629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67"/>
            <p:cNvSpPr/>
            <p:nvPr/>
          </p:nvSpPr>
          <p:spPr>
            <a:xfrm>
              <a:off x="27988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67"/>
            <p:cNvSpPr/>
            <p:nvPr/>
          </p:nvSpPr>
          <p:spPr>
            <a:xfrm>
              <a:off x="28166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67"/>
            <p:cNvSpPr/>
            <p:nvPr/>
          </p:nvSpPr>
          <p:spPr>
            <a:xfrm>
              <a:off x="2834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67"/>
            <p:cNvSpPr/>
            <p:nvPr/>
          </p:nvSpPr>
          <p:spPr>
            <a:xfrm>
              <a:off x="30139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67"/>
            <p:cNvSpPr/>
            <p:nvPr/>
          </p:nvSpPr>
          <p:spPr>
            <a:xfrm>
              <a:off x="30317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67"/>
            <p:cNvSpPr/>
            <p:nvPr/>
          </p:nvSpPr>
          <p:spPr>
            <a:xfrm>
              <a:off x="30496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67"/>
            <p:cNvSpPr/>
            <p:nvPr/>
          </p:nvSpPr>
          <p:spPr>
            <a:xfrm>
              <a:off x="306765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67"/>
            <p:cNvSpPr/>
            <p:nvPr/>
          </p:nvSpPr>
          <p:spPr>
            <a:xfrm>
              <a:off x="308550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67"/>
            <p:cNvSpPr/>
            <p:nvPr/>
          </p:nvSpPr>
          <p:spPr>
            <a:xfrm>
              <a:off x="31035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67"/>
            <p:cNvSpPr/>
            <p:nvPr/>
          </p:nvSpPr>
          <p:spPr>
            <a:xfrm>
              <a:off x="31213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67"/>
            <p:cNvSpPr/>
            <p:nvPr/>
          </p:nvSpPr>
          <p:spPr>
            <a:xfrm>
              <a:off x="31392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67"/>
            <p:cNvSpPr/>
            <p:nvPr/>
          </p:nvSpPr>
          <p:spPr>
            <a:xfrm>
              <a:off x="31572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67"/>
            <p:cNvSpPr/>
            <p:nvPr/>
          </p:nvSpPr>
          <p:spPr>
            <a:xfrm>
              <a:off x="3175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67"/>
            <p:cNvSpPr/>
            <p:nvPr/>
          </p:nvSpPr>
          <p:spPr>
            <a:xfrm>
              <a:off x="31931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67"/>
            <p:cNvSpPr/>
            <p:nvPr/>
          </p:nvSpPr>
          <p:spPr>
            <a:xfrm>
              <a:off x="33184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67"/>
            <p:cNvSpPr/>
            <p:nvPr/>
          </p:nvSpPr>
          <p:spPr>
            <a:xfrm>
              <a:off x="33364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67"/>
            <p:cNvSpPr/>
            <p:nvPr/>
          </p:nvSpPr>
          <p:spPr>
            <a:xfrm>
              <a:off x="33902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67"/>
            <p:cNvSpPr/>
            <p:nvPr/>
          </p:nvSpPr>
          <p:spPr>
            <a:xfrm>
              <a:off x="340807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67"/>
            <p:cNvSpPr/>
            <p:nvPr/>
          </p:nvSpPr>
          <p:spPr>
            <a:xfrm>
              <a:off x="3426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67"/>
            <p:cNvSpPr/>
            <p:nvPr/>
          </p:nvSpPr>
          <p:spPr>
            <a:xfrm>
              <a:off x="3497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67"/>
            <p:cNvSpPr/>
            <p:nvPr/>
          </p:nvSpPr>
          <p:spPr>
            <a:xfrm>
              <a:off x="27807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67"/>
            <p:cNvSpPr/>
            <p:nvPr/>
          </p:nvSpPr>
          <p:spPr>
            <a:xfrm>
              <a:off x="27988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67"/>
            <p:cNvSpPr/>
            <p:nvPr/>
          </p:nvSpPr>
          <p:spPr>
            <a:xfrm>
              <a:off x="28166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67"/>
            <p:cNvSpPr/>
            <p:nvPr/>
          </p:nvSpPr>
          <p:spPr>
            <a:xfrm>
              <a:off x="28346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67"/>
            <p:cNvSpPr/>
            <p:nvPr/>
          </p:nvSpPr>
          <p:spPr>
            <a:xfrm>
              <a:off x="2852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67"/>
            <p:cNvSpPr/>
            <p:nvPr/>
          </p:nvSpPr>
          <p:spPr>
            <a:xfrm>
              <a:off x="30139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67"/>
            <p:cNvSpPr/>
            <p:nvPr/>
          </p:nvSpPr>
          <p:spPr>
            <a:xfrm>
              <a:off x="30317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67"/>
            <p:cNvSpPr/>
            <p:nvPr/>
          </p:nvSpPr>
          <p:spPr>
            <a:xfrm>
              <a:off x="30496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67"/>
            <p:cNvSpPr/>
            <p:nvPr/>
          </p:nvSpPr>
          <p:spPr>
            <a:xfrm>
              <a:off x="306765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67"/>
            <p:cNvSpPr/>
            <p:nvPr/>
          </p:nvSpPr>
          <p:spPr>
            <a:xfrm>
              <a:off x="308550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67"/>
            <p:cNvSpPr/>
            <p:nvPr/>
          </p:nvSpPr>
          <p:spPr>
            <a:xfrm>
              <a:off x="3103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67"/>
            <p:cNvSpPr/>
            <p:nvPr/>
          </p:nvSpPr>
          <p:spPr>
            <a:xfrm>
              <a:off x="31213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67"/>
            <p:cNvSpPr/>
            <p:nvPr/>
          </p:nvSpPr>
          <p:spPr>
            <a:xfrm>
              <a:off x="31392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67"/>
            <p:cNvSpPr/>
            <p:nvPr/>
          </p:nvSpPr>
          <p:spPr>
            <a:xfrm>
              <a:off x="31572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67"/>
            <p:cNvSpPr/>
            <p:nvPr/>
          </p:nvSpPr>
          <p:spPr>
            <a:xfrm>
              <a:off x="31751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67"/>
            <p:cNvSpPr/>
            <p:nvPr/>
          </p:nvSpPr>
          <p:spPr>
            <a:xfrm>
              <a:off x="31931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67"/>
            <p:cNvSpPr/>
            <p:nvPr/>
          </p:nvSpPr>
          <p:spPr>
            <a:xfrm>
              <a:off x="3210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67"/>
            <p:cNvSpPr/>
            <p:nvPr/>
          </p:nvSpPr>
          <p:spPr>
            <a:xfrm>
              <a:off x="32288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67"/>
            <p:cNvSpPr/>
            <p:nvPr/>
          </p:nvSpPr>
          <p:spPr>
            <a:xfrm>
              <a:off x="339022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67"/>
            <p:cNvSpPr/>
            <p:nvPr/>
          </p:nvSpPr>
          <p:spPr>
            <a:xfrm>
              <a:off x="34080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67"/>
            <p:cNvSpPr/>
            <p:nvPr/>
          </p:nvSpPr>
          <p:spPr>
            <a:xfrm>
              <a:off x="3461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67"/>
            <p:cNvSpPr/>
            <p:nvPr/>
          </p:nvSpPr>
          <p:spPr>
            <a:xfrm>
              <a:off x="27807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67"/>
            <p:cNvSpPr/>
            <p:nvPr/>
          </p:nvSpPr>
          <p:spPr>
            <a:xfrm>
              <a:off x="27988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67"/>
            <p:cNvSpPr/>
            <p:nvPr/>
          </p:nvSpPr>
          <p:spPr>
            <a:xfrm>
              <a:off x="28166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67"/>
            <p:cNvSpPr/>
            <p:nvPr/>
          </p:nvSpPr>
          <p:spPr>
            <a:xfrm>
              <a:off x="28346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67"/>
            <p:cNvSpPr/>
            <p:nvPr/>
          </p:nvSpPr>
          <p:spPr>
            <a:xfrm>
              <a:off x="2852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67"/>
            <p:cNvSpPr/>
            <p:nvPr/>
          </p:nvSpPr>
          <p:spPr>
            <a:xfrm>
              <a:off x="2870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67"/>
            <p:cNvSpPr/>
            <p:nvPr/>
          </p:nvSpPr>
          <p:spPr>
            <a:xfrm>
              <a:off x="3103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67"/>
            <p:cNvSpPr/>
            <p:nvPr/>
          </p:nvSpPr>
          <p:spPr>
            <a:xfrm>
              <a:off x="3121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67"/>
            <p:cNvSpPr/>
            <p:nvPr/>
          </p:nvSpPr>
          <p:spPr>
            <a:xfrm>
              <a:off x="31392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67"/>
            <p:cNvSpPr/>
            <p:nvPr/>
          </p:nvSpPr>
          <p:spPr>
            <a:xfrm>
              <a:off x="31572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67"/>
            <p:cNvSpPr/>
            <p:nvPr/>
          </p:nvSpPr>
          <p:spPr>
            <a:xfrm>
              <a:off x="31751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67"/>
            <p:cNvSpPr/>
            <p:nvPr/>
          </p:nvSpPr>
          <p:spPr>
            <a:xfrm>
              <a:off x="31931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67"/>
            <p:cNvSpPr/>
            <p:nvPr/>
          </p:nvSpPr>
          <p:spPr>
            <a:xfrm>
              <a:off x="3210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67"/>
            <p:cNvSpPr/>
            <p:nvPr/>
          </p:nvSpPr>
          <p:spPr>
            <a:xfrm>
              <a:off x="339022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67"/>
            <p:cNvSpPr/>
            <p:nvPr/>
          </p:nvSpPr>
          <p:spPr>
            <a:xfrm>
              <a:off x="34080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67"/>
            <p:cNvSpPr/>
            <p:nvPr/>
          </p:nvSpPr>
          <p:spPr>
            <a:xfrm>
              <a:off x="34439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67"/>
            <p:cNvSpPr/>
            <p:nvPr/>
          </p:nvSpPr>
          <p:spPr>
            <a:xfrm>
              <a:off x="3461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67"/>
            <p:cNvSpPr/>
            <p:nvPr/>
          </p:nvSpPr>
          <p:spPr>
            <a:xfrm>
              <a:off x="27807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67"/>
            <p:cNvSpPr/>
            <p:nvPr/>
          </p:nvSpPr>
          <p:spPr>
            <a:xfrm>
              <a:off x="27988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67"/>
            <p:cNvSpPr/>
            <p:nvPr/>
          </p:nvSpPr>
          <p:spPr>
            <a:xfrm>
              <a:off x="28166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67"/>
            <p:cNvSpPr/>
            <p:nvPr/>
          </p:nvSpPr>
          <p:spPr>
            <a:xfrm>
              <a:off x="2834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67"/>
            <p:cNvSpPr/>
            <p:nvPr/>
          </p:nvSpPr>
          <p:spPr>
            <a:xfrm>
              <a:off x="2852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67"/>
            <p:cNvSpPr/>
            <p:nvPr/>
          </p:nvSpPr>
          <p:spPr>
            <a:xfrm>
              <a:off x="2870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67"/>
            <p:cNvSpPr/>
            <p:nvPr/>
          </p:nvSpPr>
          <p:spPr>
            <a:xfrm>
              <a:off x="28884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67"/>
            <p:cNvSpPr/>
            <p:nvPr/>
          </p:nvSpPr>
          <p:spPr>
            <a:xfrm>
              <a:off x="3103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67"/>
            <p:cNvSpPr/>
            <p:nvPr/>
          </p:nvSpPr>
          <p:spPr>
            <a:xfrm>
              <a:off x="3121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67"/>
            <p:cNvSpPr/>
            <p:nvPr/>
          </p:nvSpPr>
          <p:spPr>
            <a:xfrm>
              <a:off x="31392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67"/>
            <p:cNvSpPr/>
            <p:nvPr/>
          </p:nvSpPr>
          <p:spPr>
            <a:xfrm>
              <a:off x="31572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67"/>
            <p:cNvSpPr/>
            <p:nvPr/>
          </p:nvSpPr>
          <p:spPr>
            <a:xfrm>
              <a:off x="31751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67"/>
            <p:cNvSpPr/>
            <p:nvPr/>
          </p:nvSpPr>
          <p:spPr>
            <a:xfrm>
              <a:off x="31931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67"/>
            <p:cNvSpPr/>
            <p:nvPr/>
          </p:nvSpPr>
          <p:spPr>
            <a:xfrm>
              <a:off x="34080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67"/>
            <p:cNvSpPr/>
            <p:nvPr/>
          </p:nvSpPr>
          <p:spPr>
            <a:xfrm>
              <a:off x="34439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67"/>
            <p:cNvSpPr/>
            <p:nvPr/>
          </p:nvSpPr>
          <p:spPr>
            <a:xfrm>
              <a:off x="34619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67"/>
            <p:cNvSpPr/>
            <p:nvPr/>
          </p:nvSpPr>
          <p:spPr>
            <a:xfrm>
              <a:off x="34798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67"/>
            <p:cNvSpPr/>
            <p:nvPr/>
          </p:nvSpPr>
          <p:spPr>
            <a:xfrm>
              <a:off x="3497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67"/>
            <p:cNvSpPr/>
            <p:nvPr/>
          </p:nvSpPr>
          <p:spPr>
            <a:xfrm>
              <a:off x="35157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67"/>
            <p:cNvSpPr/>
            <p:nvPr/>
          </p:nvSpPr>
          <p:spPr>
            <a:xfrm>
              <a:off x="35335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67"/>
            <p:cNvSpPr/>
            <p:nvPr/>
          </p:nvSpPr>
          <p:spPr>
            <a:xfrm>
              <a:off x="3551600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67"/>
            <p:cNvSpPr/>
            <p:nvPr/>
          </p:nvSpPr>
          <p:spPr>
            <a:xfrm>
              <a:off x="27807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67"/>
            <p:cNvSpPr/>
            <p:nvPr/>
          </p:nvSpPr>
          <p:spPr>
            <a:xfrm>
              <a:off x="27988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67"/>
            <p:cNvSpPr/>
            <p:nvPr/>
          </p:nvSpPr>
          <p:spPr>
            <a:xfrm>
              <a:off x="28166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67"/>
            <p:cNvSpPr/>
            <p:nvPr/>
          </p:nvSpPr>
          <p:spPr>
            <a:xfrm>
              <a:off x="28346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67"/>
            <p:cNvSpPr/>
            <p:nvPr/>
          </p:nvSpPr>
          <p:spPr>
            <a:xfrm>
              <a:off x="2852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67"/>
            <p:cNvSpPr/>
            <p:nvPr/>
          </p:nvSpPr>
          <p:spPr>
            <a:xfrm>
              <a:off x="2870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67"/>
            <p:cNvSpPr/>
            <p:nvPr/>
          </p:nvSpPr>
          <p:spPr>
            <a:xfrm>
              <a:off x="28884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67"/>
            <p:cNvSpPr/>
            <p:nvPr/>
          </p:nvSpPr>
          <p:spPr>
            <a:xfrm>
              <a:off x="2906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67"/>
            <p:cNvSpPr/>
            <p:nvPr/>
          </p:nvSpPr>
          <p:spPr>
            <a:xfrm>
              <a:off x="29243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67"/>
            <p:cNvSpPr/>
            <p:nvPr/>
          </p:nvSpPr>
          <p:spPr>
            <a:xfrm>
              <a:off x="3103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67"/>
            <p:cNvSpPr/>
            <p:nvPr/>
          </p:nvSpPr>
          <p:spPr>
            <a:xfrm>
              <a:off x="3121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67"/>
            <p:cNvSpPr/>
            <p:nvPr/>
          </p:nvSpPr>
          <p:spPr>
            <a:xfrm>
              <a:off x="31392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67"/>
            <p:cNvSpPr/>
            <p:nvPr/>
          </p:nvSpPr>
          <p:spPr>
            <a:xfrm>
              <a:off x="3157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67"/>
            <p:cNvSpPr/>
            <p:nvPr/>
          </p:nvSpPr>
          <p:spPr>
            <a:xfrm>
              <a:off x="3175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67"/>
            <p:cNvSpPr/>
            <p:nvPr/>
          </p:nvSpPr>
          <p:spPr>
            <a:xfrm>
              <a:off x="31931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67"/>
            <p:cNvSpPr/>
            <p:nvPr/>
          </p:nvSpPr>
          <p:spPr>
            <a:xfrm>
              <a:off x="34080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67"/>
            <p:cNvSpPr/>
            <p:nvPr/>
          </p:nvSpPr>
          <p:spPr>
            <a:xfrm>
              <a:off x="3426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67"/>
            <p:cNvSpPr/>
            <p:nvPr/>
          </p:nvSpPr>
          <p:spPr>
            <a:xfrm>
              <a:off x="34439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67"/>
            <p:cNvSpPr/>
            <p:nvPr/>
          </p:nvSpPr>
          <p:spPr>
            <a:xfrm>
              <a:off x="35335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67"/>
            <p:cNvSpPr/>
            <p:nvPr/>
          </p:nvSpPr>
          <p:spPr>
            <a:xfrm>
              <a:off x="35516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67"/>
            <p:cNvSpPr/>
            <p:nvPr/>
          </p:nvSpPr>
          <p:spPr>
            <a:xfrm>
              <a:off x="356945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67"/>
            <p:cNvSpPr/>
            <p:nvPr/>
          </p:nvSpPr>
          <p:spPr>
            <a:xfrm>
              <a:off x="2780775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67"/>
            <p:cNvSpPr/>
            <p:nvPr/>
          </p:nvSpPr>
          <p:spPr>
            <a:xfrm>
              <a:off x="27988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67"/>
            <p:cNvSpPr/>
            <p:nvPr/>
          </p:nvSpPr>
          <p:spPr>
            <a:xfrm>
              <a:off x="28166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67"/>
            <p:cNvSpPr/>
            <p:nvPr/>
          </p:nvSpPr>
          <p:spPr>
            <a:xfrm>
              <a:off x="28346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67"/>
            <p:cNvSpPr/>
            <p:nvPr/>
          </p:nvSpPr>
          <p:spPr>
            <a:xfrm>
              <a:off x="2852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67"/>
            <p:cNvSpPr/>
            <p:nvPr/>
          </p:nvSpPr>
          <p:spPr>
            <a:xfrm>
              <a:off x="2870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67"/>
            <p:cNvSpPr/>
            <p:nvPr/>
          </p:nvSpPr>
          <p:spPr>
            <a:xfrm>
              <a:off x="28884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67"/>
            <p:cNvSpPr/>
            <p:nvPr/>
          </p:nvSpPr>
          <p:spPr>
            <a:xfrm>
              <a:off x="2906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67"/>
            <p:cNvSpPr/>
            <p:nvPr/>
          </p:nvSpPr>
          <p:spPr>
            <a:xfrm>
              <a:off x="29243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67"/>
            <p:cNvSpPr/>
            <p:nvPr/>
          </p:nvSpPr>
          <p:spPr>
            <a:xfrm>
              <a:off x="3103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67"/>
            <p:cNvSpPr/>
            <p:nvPr/>
          </p:nvSpPr>
          <p:spPr>
            <a:xfrm>
              <a:off x="3121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67"/>
            <p:cNvSpPr/>
            <p:nvPr/>
          </p:nvSpPr>
          <p:spPr>
            <a:xfrm>
              <a:off x="31392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67"/>
            <p:cNvSpPr/>
            <p:nvPr/>
          </p:nvSpPr>
          <p:spPr>
            <a:xfrm>
              <a:off x="3157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67"/>
            <p:cNvSpPr/>
            <p:nvPr/>
          </p:nvSpPr>
          <p:spPr>
            <a:xfrm>
              <a:off x="31751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67"/>
            <p:cNvSpPr/>
            <p:nvPr/>
          </p:nvSpPr>
          <p:spPr>
            <a:xfrm>
              <a:off x="31931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67"/>
            <p:cNvSpPr/>
            <p:nvPr/>
          </p:nvSpPr>
          <p:spPr>
            <a:xfrm>
              <a:off x="35516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67"/>
            <p:cNvSpPr/>
            <p:nvPr/>
          </p:nvSpPr>
          <p:spPr>
            <a:xfrm>
              <a:off x="27988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67"/>
            <p:cNvSpPr/>
            <p:nvPr/>
          </p:nvSpPr>
          <p:spPr>
            <a:xfrm>
              <a:off x="28166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67"/>
            <p:cNvSpPr/>
            <p:nvPr/>
          </p:nvSpPr>
          <p:spPr>
            <a:xfrm>
              <a:off x="2834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67"/>
            <p:cNvSpPr/>
            <p:nvPr/>
          </p:nvSpPr>
          <p:spPr>
            <a:xfrm>
              <a:off x="2852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67"/>
            <p:cNvSpPr/>
            <p:nvPr/>
          </p:nvSpPr>
          <p:spPr>
            <a:xfrm>
              <a:off x="2870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67"/>
            <p:cNvSpPr/>
            <p:nvPr/>
          </p:nvSpPr>
          <p:spPr>
            <a:xfrm>
              <a:off x="28884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67"/>
            <p:cNvSpPr/>
            <p:nvPr/>
          </p:nvSpPr>
          <p:spPr>
            <a:xfrm>
              <a:off x="2906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67"/>
            <p:cNvSpPr/>
            <p:nvPr/>
          </p:nvSpPr>
          <p:spPr>
            <a:xfrm>
              <a:off x="29243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67"/>
            <p:cNvSpPr/>
            <p:nvPr/>
          </p:nvSpPr>
          <p:spPr>
            <a:xfrm>
              <a:off x="3103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67"/>
            <p:cNvSpPr/>
            <p:nvPr/>
          </p:nvSpPr>
          <p:spPr>
            <a:xfrm>
              <a:off x="3121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67"/>
            <p:cNvSpPr/>
            <p:nvPr/>
          </p:nvSpPr>
          <p:spPr>
            <a:xfrm>
              <a:off x="31392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67"/>
            <p:cNvSpPr/>
            <p:nvPr/>
          </p:nvSpPr>
          <p:spPr>
            <a:xfrm>
              <a:off x="3157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67"/>
            <p:cNvSpPr/>
            <p:nvPr/>
          </p:nvSpPr>
          <p:spPr>
            <a:xfrm>
              <a:off x="31751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67"/>
            <p:cNvSpPr/>
            <p:nvPr/>
          </p:nvSpPr>
          <p:spPr>
            <a:xfrm>
              <a:off x="31931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67"/>
            <p:cNvSpPr/>
            <p:nvPr/>
          </p:nvSpPr>
          <p:spPr>
            <a:xfrm>
              <a:off x="32288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67"/>
            <p:cNvSpPr/>
            <p:nvPr/>
          </p:nvSpPr>
          <p:spPr>
            <a:xfrm>
              <a:off x="3497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67"/>
            <p:cNvSpPr/>
            <p:nvPr/>
          </p:nvSpPr>
          <p:spPr>
            <a:xfrm>
              <a:off x="35157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67"/>
            <p:cNvSpPr/>
            <p:nvPr/>
          </p:nvSpPr>
          <p:spPr>
            <a:xfrm>
              <a:off x="35335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67"/>
            <p:cNvSpPr/>
            <p:nvPr/>
          </p:nvSpPr>
          <p:spPr>
            <a:xfrm>
              <a:off x="35516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67"/>
            <p:cNvSpPr/>
            <p:nvPr/>
          </p:nvSpPr>
          <p:spPr>
            <a:xfrm>
              <a:off x="28166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67"/>
            <p:cNvSpPr/>
            <p:nvPr/>
          </p:nvSpPr>
          <p:spPr>
            <a:xfrm>
              <a:off x="2834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67"/>
            <p:cNvSpPr/>
            <p:nvPr/>
          </p:nvSpPr>
          <p:spPr>
            <a:xfrm>
              <a:off x="2852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67"/>
            <p:cNvSpPr/>
            <p:nvPr/>
          </p:nvSpPr>
          <p:spPr>
            <a:xfrm>
              <a:off x="2870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67"/>
            <p:cNvSpPr/>
            <p:nvPr/>
          </p:nvSpPr>
          <p:spPr>
            <a:xfrm>
              <a:off x="28884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67"/>
            <p:cNvSpPr/>
            <p:nvPr/>
          </p:nvSpPr>
          <p:spPr>
            <a:xfrm>
              <a:off x="2906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67"/>
            <p:cNvSpPr/>
            <p:nvPr/>
          </p:nvSpPr>
          <p:spPr>
            <a:xfrm>
              <a:off x="3103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67"/>
            <p:cNvSpPr/>
            <p:nvPr/>
          </p:nvSpPr>
          <p:spPr>
            <a:xfrm>
              <a:off x="3121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67"/>
            <p:cNvSpPr/>
            <p:nvPr/>
          </p:nvSpPr>
          <p:spPr>
            <a:xfrm>
              <a:off x="31392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67"/>
            <p:cNvSpPr/>
            <p:nvPr/>
          </p:nvSpPr>
          <p:spPr>
            <a:xfrm>
              <a:off x="3157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67"/>
            <p:cNvSpPr/>
            <p:nvPr/>
          </p:nvSpPr>
          <p:spPr>
            <a:xfrm>
              <a:off x="31751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67"/>
            <p:cNvSpPr/>
            <p:nvPr/>
          </p:nvSpPr>
          <p:spPr>
            <a:xfrm>
              <a:off x="31931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67"/>
            <p:cNvSpPr/>
            <p:nvPr/>
          </p:nvSpPr>
          <p:spPr>
            <a:xfrm>
              <a:off x="32109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67"/>
            <p:cNvSpPr/>
            <p:nvPr/>
          </p:nvSpPr>
          <p:spPr>
            <a:xfrm>
              <a:off x="3228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67"/>
            <p:cNvSpPr/>
            <p:nvPr/>
          </p:nvSpPr>
          <p:spPr>
            <a:xfrm>
              <a:off x="3479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67"/>
            <p:cNvSpPr/>
            <p:nvPr/>
          </p:nvSpPr>
          <p:spPr>
            <a:xfrm>
              <a:off x="3497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67"/>
            <p:cNvSpPr/>
            <p:nvPr/>
          </p:nvSpPr>
          <p:spPr>
            <a:xfrm>
              <a:off x="35157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67"/>
            <p:cNvSpPr/>
            <p:nvPr/>
          </p:nvSpPr>
          <p:spPr>
            <a:xfrm>
              <a:off x="35335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67"/>
            <p:cNvSpPr/>
            <p:nvPr/>
          </p:nvSpPr>
          <p:spPr>
            <a:xfrm>
              <a:off x="3551600" y="46582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67"/>
            <p:cNvSpPr/>
            <p:nvPr/>
          </p:nvSpPr>
          <p:spPr>
            <a:xfrm>
              <a:off x="28166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67"/>
            <p:cNvSpPr/>
            <p:nvPr/>
          </p:nvSpPr>
          <p:spPr>
            <a:xfrm>
              <a:off x="2834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67"/>
            <p:cNvSpPr/>
            <p:nvPr/>
          </p:nvSpPr>
          <p:spPr>
            <a:xfrm>
              <a:off x="28525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67"/>
            <p:cNvSpPr/>
            <p:nvPr/>
          </p:nvSpPr>
          <p:spPr>
            <a:xfrm>
              <a:off x="2870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67"/>
            <p:cNvSpPr/>
            <p:nvPr/>
          </p:nvSpPr>
          <p:spPr>
            <a:xfrm>
              <a:off x="28884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67"/>
            <p:cNvSpPr/>
            <p:nvPr/>
          </p:nvSpPr>
          <p:spPr>
            <a:xfrm>
              <a:off x="2906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67"/>
            <p:cNvSpPr/>
            <p:nvPr/>
          </p:nvSpPr>
          <p:spPr>
            <a:xfrm>
              <a:off x="3121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67"/>
            <p:cNvSpPr/>
            <p:nvPr/>
          </p:nvSpPr>
          <p:spPr>
            <a:xfrm>
              <a:off x="31392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67"/>
            <p:cNvSpPr/>
            <p:nvPr/>
          </p:nvSpPr>
          <p:spPr>
            <a:xfrm>
              <a:off x="3157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67"/>
            <p:cNvSpPr/>
            <p:nvPr/>
          </p:nvSpPr>
          <p:spPr>
            <a:xfrm>
              <a:off x="31751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67"/>
            <p:cNvSpPr/>
            <p:nvPr/>
          </p:nvSpPr>
          <p:spPr>
            <a:xfrm>
              <a:off x="3210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67"/>
            <p:cNvSpPr/>
            <p:nvPr/>
          </p:nvSpPr>
          <p:spPr>
            <a:xfrm>
              <a:off x="3228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67"/>
            <p:cNvSpPr/>
            <p:nvPr/>
          </p:nvSpPr>
          <p:spPr>
            <a:xfrm>
              <a:off x="3461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67"/>
            <p:cNvSpPr/>
            <p:nvPr/>
          </p:nvSpPr>
          <p:spPr>
            <a:xfrm>
              <a:off x="3479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67"/>
            <p:cNvSpPr/>
            <p:nvPr/>
          </p:nvSpPr>
          <p:spPr>
            <a:xfrm>
              <a:off x="3497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67"/>
            <p:cNvSpPr/>
            <p:nvPr/>
          </p:nvSpPr>
          <p:spPr>
            <a:xfrm>
              <a:off x="35157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67"/>
            <p:cNvSpPr/>
            <p:nvPr/>
          </p:nvSpPr>
          <p:spPr>
            <a:xfrm>
              <a:off x="35335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67"/>
            <p:cNvSpPr/>
            <p:nvPr/>
          </p:nvSpPr>
          <p:spPr>
            <a:xfrm>
              <a:off x="355160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67"/>
            <p:cNvSpPr/>
            <p:nvPr/>
          </p:nvSpPr>
          <p:spPr>
            <a:xfrm>
              <a:off x="356945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67"/>
            <p:cNvSpPr/>
            <p:nvPr/>
          </p:nvSpPr>
          <p:spPr>
            <a:xfrm>
              <a:off x="28166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67"/>
            <p:cNvSpPr/>
            <p:nvPr/>
          </p:nvSpPr>
          <p:spPr>
            <a:xfrm>
              <a:off x="2834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67"/>
            <p:cNvSpPr/>
            <p:nvPr/>
          </p:nvSpPr>
          <p:spPr>
            <a:xfrm>
              <a:off x="28525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67"/>
            <p:cNvSpPr/>
            <p:nvPr/>
          </p:nvSpPr>
          <p:spPr>
            <a:xfrm>
              <a:off x="2870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67"/>
            <p:cNvSpPr/>
            <p:nvPr/>
          </p:nvSpPr>
          <p:spPr>
            <a:xfrm>
              <a:off x="28884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67"/>
            <p:cNvSpPr/>
            <p:nvPr/>
          </p:nvSpPr>
          <p:spPr>
            <a:xfrm>
              <a:off x="3121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67"/>
            <p:cNvSpPr/>
            <p:nvPr/>
          </p:nvSpPr>
          <p:spPr>
            <a:xfrm>
              <a:off x="31392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67"/>
            <p:cNvSpPr/>
            <p:nvPr/>
          </p:nvSpPr>
          <p:spPr>
            <a:xfrm>
              <a:off x="31572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67"/>
            <p:cNvSpPr/>
            <p:nvPr/>
          </p:nvSpPr>
          <p:spPr>
            <a:xfrm>
              <a:off x="31751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67"/>
            <p:cNvSpPr/>
            <p:nvPr/>
          </p:nvSpPr>
          <p:spPr>
            <a:xfrm>
              <a:off x="3210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67"/>
            <p:cNvSpPr/>
            <p:nvPr/>
          </p:nvSpPr>
          <p:spPr>
            <a:xfrm>
              <a:off x="3461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67"/>
            <p:cNvSpPr/>
            <p:nvPr/>
          </p:nvSpPr>
          <p:spPr>
            <a:xfrm>
              <a:off x="34798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67"/>
            <p:cNvSpPr/>
            <p:nvPr/>
          </p:nvSpPr>
          <p:spPr>
            <a:xfrm>
              <a:off x="3497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67"/>
            <p:cNvSpPr/>
            <p:nvPr/>
          </p:nvSpPr>
          <p:spPr>
            <a:xfrm>
              <a:off x="35157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67"/>
            <p:cNvSpPr/>
            <p:nvPr/>
          </p:nvSpPr>
          <p:spPr>
            <a:xfrm>
              <a:off x="35335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67"/>
            <p:cNvSpPr/>
            <p:nvPr/>
          </p:nvSpPr>
          <p:spPr>
            <a:xfrm>
              <a:off x="355160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67"/>
            <p:cNvSpPr/>
            <p:nvPr/>
          </p:nvSpPr>
          <p:spPr>
            <a:xfrm>
              <a:off x="356945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67"/>
            <p:cNvSpPr/>
            <p:nvPr/>
          </p:nvSpPr>
          <p:spPr>
            <a:xfrm>
              <a:off x="28166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67"/>
            <p:cNvSpPr/>
            <p:nvPr/>
          </p:nvSpPr>
          <p:spPr>
            <a:xfrm>
              <a:off x="2834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67"/>
            <p:cNvSpPr/>
            <p:nvPr/>
          </p:nvSpPr>
          <p:spPr>
            <a:xfrm>
              <a:off x="28525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67"/>
            <p:cNvSpPr/>
            <p:nvPr/>
          </p:nvSpPr>
          <p:spPr>
            <a:xfrm>
              <a:off x="2870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67"/>
            <p:cNvSpPr/>
            <p:nvPr/>
          </p:nvSpPr>
          <p:spPr>
            <a:xfrm>
              <a:off x="28884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67"/>
            <p:cNvSpPr/>
            <p:nvPr/>
          </p:nvSpPr>
          <p:spPr>
            <a:xfrm>
              <a:off x="3121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67"/>
            <p:cNvSpPr/>
            <p:nvPr/>
          </p:nvSpPr>
          <p:spPr>
            <a:xfrm>
              <a:off x="31392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67"/>
            <p:cNvSpPr/>
            <p:nvPr/>
          </p:nvSpPr>
          <p:spPr>
            <a:xfrm>
              <a:off x="31572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67"/>
            <p:cNvSpPr/>
            <p:nvPr/>
          </p:nvSpPr>
          <p:spPr>
            <a:xfrm>
              <a:off x="34619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67"/>
            <p:cNvSpPr/>
            <p:nvPr/>
          </p:nvSpPr>
          <p:spPr>
            <a:xfrm>
              <a:off x="34798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67"/>
            <p:cNvSpPr/>
            <p:nvPr/>
          </p:nvSpPr>
          <p:spPr>
            <a:xfrm>
              <a:off x="3497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67"/>
            <p:cNvSpPr/>
            <p:nvPr/>
          </p:nvSpPr>
          <p:spPr>
            <a:xfrm>
              <a:off x="35157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67"/>
            <p:cNvSpPr/>
            <p:nvPr/>
          </p:nvSpPr>
          <p:spPr>
            <a:xfrm>
              <a:off x="35335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67"/>
            <p:cNvSpPr/>
            <p:nvPr/>
          </p:nvSpPr>
          <p:spPr>
            <a:xfrm>
              <a:off x="355160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67"/>
            <p:cNvSpPr/>
            <p:nvPr/>
          </p:nvSpPr>
          <p:spPr>
            <a:xfrm>
              <a:off x="356945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67"/>
            <p:cNvSpPr/>
            <p:nvPr/>
          </p:nvSpPr>
          <p:spPr>
            <a:xfrm>
              <a:off x="28166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67"/>
            <p:cNvSpPr/>
            <p:nvPr/>
          </p:nvSpPr>
          <p:spPr>
            <a:xfrm>
              <a:off x="28346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67"/>
            <p:cNvSpPr/>
            <p:nvPr/>
          </p:nvSpPr>
          <p:spPr>
            <a:xfrm>
              <a:off x="28525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67"/>
            <p:cNvSpPr/>
            <p:nvPr/>
          </p:nvSpPr>
          <p:spPr>
            <a:xfrm>
              <a:off x="2870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67"/>
            <p:cNvSpPr/>
            <p:nvPr/>
          </p:nvSpPr>
          <p:spPr>
            <a:xfrm>
              <a:off x="3121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67"/>
            <p:cNvSpPr/>
            <p:nvPr/>
          </p:nvSpPr>
          <p:spPr>
            <a:xfrm>
              <a:off x="31392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67"/>
            <p:cNvSpPr/>
            <p:nvPr/>
          </p:nvSpPr>
          <p:spPr>
            <a:xfrm>
              <a:off x="34619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67"/>
            <p:cNvSpPr/>
            <p:nvPr/>
          </p:nvSpPr>
          <p:spPr>
            <a:xfrm>
              <a:off x="351570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67"/>
            <p:cNvSpPr/>
            <p:nvPr/>
          </p:nvSpPr>
          <p:spPr>
            <a:xfrm>
              <a:off x="35335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67"/>
            <p:cNvSpPr/>
            <p:nvPr/>
          </p:nvSpPr>
          <p:spPr>
            <a:xfrm>
              <a:off x="355160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67"/>
            <p:cNvSpPr/>
            <p:nvPr/>
          </p:nvSpPr>
          <p:spPr>
            <a:xfrm>
              <a:off x="356945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67"/>
            <p:cNvSpPr/>
            <p:nvPr/>
          </p:nvSpPr>
          <p:spPr>
            <a:xfrm>
              <a:off x="36590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67"/>
            <p:cNvSpPr/>
            <p:nvPr/>
          </p:nvSpPr>
          <p:spPr>
            <a:xfrm>
              <a:off x="28166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67"/>
            <p:cNvSpPr/>
            <p:nvPr/>
          </p:nvSpPr>
          <p:spPr>
            <a:xfrm>
              <a:off x="283467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67"/>
            <p:cNvSpPr/>
            <p:nvPr/>
          </p:nvSpPr>
          <p:spPr>
            <a:xfrm>
              <a:off x="285252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67"/>
            <p:cNvSpPr/>
            <p:nvPr/>
          </p:nvSpPr>
          <p:spPr>
            <a:xfrm>
              <a:off x="35335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67"/>
            <p:cNvSpPr/>
            <p:nvPr/>
          </p:nvSpPr>
          <p:spPr>
            <a:xfrm>
              <a:off x="3551600" y="47480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67"/>
            <p:cNvSpPr/>
            <p:nvPr/>
          </p:nvSpPr>
          <p:spPr>
            <a:xfrm>
              <a:off x="36590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67"/>
            <p:cNvSpPr/>
            <p:nvPr/>
          </p:nvSpPr>
          <p:spPr>
            <a:xfrm>
              <a:off x="281665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67"/>
            <p:cNvSpPr/>
            <p:nvPr/>
          </p:nvSpPr>
          <p:spPr>
            <a:xfrm>
              <a:off x="28346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67"/>
            <p:cNvSpPr/>
            <p:nvPr/>
          </p:nvSpPr>
          <p:spPr>
            <a:xfrm>
              <a:off x="3551600" y="47660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67"/>
            <p:cNvSpPr/>
            <p:nvPr/>
          </p:nvSpPr>
          <p:spPr>
            <a:xfrm>
              <a:off x="36231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67"/>
            <p:cNvSpPr/>
            <p:nvPr/>
          </p:nvSpPr>
          <p:spPr>
            <a:xfrm>
              <a:off x="364120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67"/>
            <p:cNvSpPr/>
            <p:nvPr/>
          </p:nvSpPr>
          <p:spPr>
            <a:xfrm>
              <a:off x="2816650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67"/>
            <p:cNvSpPr/>
            <p:nvPr/>
          </p:nvSpPr>
          <p:spPr>
            <a:xfrm>
              <a:off x="28346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67"/>
            <p:cNvSpPr/>
            <p:nvPr/>
          </p:nvSpPr>
          <p:spPr>
            <a:xfrm>
              <a:off x="360532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67"/>
            <p:cNvSpPr/>
            <p:nvPr/>
          </p:nvSpPr>
          <p:spPr>
            <a:xfrm>
              <a:off x="36231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67"/>
            <p:cNvSpPr/>
            <p:nvPr/>
          </p:nvSpPr>
          <p:spPr>
            <a:xfrm>
              <a:off x="28166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67"/>
            <p:cNvSpPr/>
            <p:nvPr/>
          </p:nvSpPr>
          <p:spPr>
            <a:xfrm>
              <a:off x="2834675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67"/>
            <p:cNvSpPr/>
            <p:nvPr/>
          </p:nvSpPr>
          <p:spPr>
            <a:xfrm>
              <a:off x="28743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67"/>
            <p:cNvSpPr/>
            <p:nvPr/>
          </p:nvSpPr>
          <p:spPr>
            <a:xfrm>
              <a:off x="2834675" y="4819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67"/>
            <p:cNvSpPr/>
            <p:nvPr/>
          </p:nvSpPr>
          <p:spPr>
            <a:xfrm>
              <a:off x="2852525" y="48378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08" name="Google Shape;3908;p67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3909" name="Google Shape;3909;p67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3910" name="Google Shape;3910;p67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rect b="b" l="l" r="r" t="t"/>
                <a:pathLst>
                  <a:path extrusionOk="0" h="7941" w="8245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1" name="Google Shape;3911;p67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rect b="b" l="l" r="r" t="t"/>
                <a:pathLst>
                  <a:path extrusionOk="0" h="6570" w="7884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12" name="Google Shape;3912;p67"/>
            <p:cNvSpPr/>
            <p:nvPr/>
          </p:nvSpPr>
          <p:spPr>
            <a:xfrm>
              <a:off x="2140388" y="3043500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67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14" name="Google Shape;3914;p67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3915" name="Google Shape;3915;p67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3916" name="Google Shape;3916;p67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17" name="Google Shape;3917;p67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18" name="Google Shape;3918;p67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3919" name="Google Shape;3919;p67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920" name="Google Shape;3920;p67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921" name="Google Shape;3921;p67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3922" name="Google Shape;3922;p67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23" name="Google Shape;3923;p67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24" name="Google Shape;3924;p67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25" name="Google Shape;3925;p67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26" name="Google Shape;3926;p67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927" name="Google Shape;3927;p67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3928" name="Google Shape;3928;p67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29" name="Google Shape;3929;p67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30" name="Google Shape;3930;p67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3931" name="Google Shape;3931;p67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32" name="Google Shape;3932;p67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3" name="Google Shape;3933;p67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67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67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6" name="Google Shape;3936;p67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37" name="Google Shape;3937;p67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3938" name="Google Shape;3938;p67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67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940" name="Google Shape;3940;p67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3941" name="Google Shape;3941;p67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2" name="Google Shape;3942;p67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43" name="Google Shape;3943;p67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944" name="Google Shape;3944;p67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3945" name="Google Shape;3945;p67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67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947" name="Google Shape;3947;p67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3948" name="Google Shape;3948;p67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49" name="Google Shape;3949;p67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50" name="Google Shape;3950;p67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3951" name="Google Shape;3951;p67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952" name="Google Shape;3952;p67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953" name="Google Shape;3953;p67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54" name="Google Shape;3954;p67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955" name="Google Shape;3955;p67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3956" name="Google Shape;3956;p67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57" name="Google Shape;3957;p67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58" name="Google Shape;3958;p67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3959" name="Google Shape;3959;p67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60" name="Google Shape;3960;p67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61" name="Google Shape;3961;p67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3962" name="Google Shape;3962;p67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63" name="Google Shape;3963;p67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64" name="Google Shape;3964;p67"/>
            <p:cNvSpPr/>
            <p:nvPr/>
          </p:nvSpPr>
          <p:spPr>
            <a:xfrm>
              <a:off x="2736350" y="2969700"/>
              <a:ext cx="39250" cy="12050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67"/>
            <p:cNvSpPr/>
            <p:nvPr/>
          </p:nvSpPr>
          <p:spPr>
            <a:xfrm>
              <a:off x="2668350" y="2948250"/>
              <a:ext cx="55475" cy="36625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67"/>
            <p:cNvSpPr/>
            <p:nvPr/>
          </p:nvSpPr>
          <p:spPr>
            <a:xfrm>
              <a:off x="2980100" y="1451675"/>
              <a:ext cx="608375" cy="778925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67" name="Google Shape;3967;p67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3968" name="Google Shape;3968;p67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67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67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67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67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67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67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5" name="Google Shape;3975;p67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67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67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67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67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67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67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67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67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84" name="Google Shape;3984;p67"/>
            <p:cNvSpPr/>
            <p:nvPr/>
          </p:nvSpPr>
          <p:spPr>
            <a:xfrm>
              <a:off x="2577325" y="2970225"/>
              <a:ext cx="32450" cy="13100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67"/>
            <p:cNvSpPr/>
            <p:nvPr/>
          </p:nvSpPr>
          <p:spPr>
            <a:xfrm>
              <a:off x="2632250" y="2947725"/>
              <a:ext cx="41350" cy="29325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67"/>
            <p:cNvSpPr/>
            <p:nvPr/>
          </p:nvSpPr>
          <p:spPr>
            <a:xfrm>
              <a:off x="2485775" y="2895925"/>
              <a:ext cx="153825" cy="54950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67"/>
            <p:cNvSpPr/>
            <p:nvPr/>
          </p:nvSpPr>
          <p:spPr>
            <a:xfrm>
              <a:off x="2901125" y="4083350"/>
              <a:ext cx="39250" cy="22525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67"/>
            <p:cNvSpPr/>
            <p:nvPr/>
          </p:nvSpPr>
          <p:spPr>
            <a:xfrm>
              <a:off x="2506700" y="3102550"/>
              <a:ext cx="80075" cy="36650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67"/>
            <p:cNvSpPr/>
            <p:nvPr/>
          </p:nvSpPr>
          <p:spPr>
            <a:xfrm>
              <a:off x="2464350" y="3080075"/>
              <a:ext cx="48650" cy="45525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67"/>
            <p:cNvSpPr/>
            <p:nvPr/>
          </p:nvSpPr>
          <p:spPr>
            <a:xfrm>
              <a:off x="2438700" y="3020425"/>
              <a:ext cx="67500" cy="66975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67"/>
            <p:cNvSpPr/>
            <p:nvPr/>
          </p:nvSpPr>
          <p:spPr>
            <a:xfrm>
              <a:off x="2416725" y="3006825"/>
              <a:ext cx="91575" cy="46050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67"/>
            <p:cNvSpPr/>
            <p:nvPr/>
          </p:nvSpPr>
          <p:spPr>
            <a:xfrm>
              <a:off x="2404175" y="3031950"/>
              <a:ext cx="36125" cy="20925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67"/>
            <p:cNvSpPr/>
            <p:nvPr/>
          </p:nvSpPr>
          <p:spPr>
            <a:xfrm>
              <a:off x="2420400" y="2972825"/>
              <a:ext cx="16750" cy="36650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67"/>
            <p:cNvSpPr/>
            <p:nvPr/>
          </p:nvSpPr>
          <p:spPr>
            <a:xfrm>
              <a:off x="2374900" y="2981200"/>
              <a:ext cx="59650" cy="62800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67"/>
            <p:cNvSpPr/>
            <p:nvPr/>
          </p:nvSpPr>
          <p:spPr>
            <a:xfrm>
              <a:off x="2050050" y="2725400"/>
              <a:ext cx="412225" cy="305525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67"/>
            <p:cNvSpPr/>
            <p:nvPr/>
          </p:nvSpPr>
          <p:spPr>
            <a:xfrm>
              <a:off x="2916800" y="3161675"/>
              <a:ext cx="40825" cy="58600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67"/>
            <p:cNvSpPr/>
            <p:nvPr/>
          </p:nvSpPr>
          <p:spPr>
            <a:xfrm>
              <a:off x="2866075" y="3155900"/>
              <a:ext cx="58075" cy="63325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67"/>
            <p:cNvSpPr/>
            <p:nvPr/>
          </p:nvSpPr>
          <p:spPr>
            <a:xfrm>
              <a:off x="2816900" y="3119825"/>
              <a:ext cx="72725" cy="109350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67"/>
            <p:cNvSpPr/>
            <p:nvPr/>
          </p:nvSpPr>
          <p:spPr>
            <a:xfrm>
              <a:off x="2646900" y="3064375"/>
              <a:ext cx="192000" cy="172650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67"/>
            <p:cNvSpPr/>
            <p:nvPr/>
          </p:nvSpPr>
          <p:spPr>
            <a:xfrm>
              <a:off x="2561625" y="3060700"/>
              <a:ext cx="173700" cy="247450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67"/>
            <p:cNvSpPr/>
            <p:nvPr/>
          </p:nvSpPr>
          <p:spPr>
            <a:xfrm>
              <a:off x="2531825" y="3224950"/>
              <a:ext cx="85800" cy="94200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67"/>
            <p:cNvSpPr/>
            <p:nvPr/>
          </p:nvSpPr>
          <p:spPr>
            <a:xfrm>
              <a:off x="2527100" y="3246400"/>
              <a:ext cx="186250" cy="274650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67"/>
            <p:cNvSpPr/>
            <p:nvPr/>
          </p:nvSpPr>
          <p:spPr>
            <a:xfrm>
              <a:off x="2700250" y="3389200"/>
              <a:ext cx="179975" cy="200900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67"/>
            <p:cNvSpPr/>
            <p:nvPr/>
          </p:nvSpPr>
          <p:spPr>
            <a:xfrm>
              <a:off x="2809050" y="3531500"/>
              <a:ext cx="123475" cy="130275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67"/>
            <p:cNvSpPr/>
            <p:nvPr/>
          </p:nvSpPr>
          <p:spPr>
            <a:xfrm>
              <a:off x="2884375" y="3700450"/>
              <a:ext cx="73250" cy="83200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06" name="Google Shape;4006;p67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4007" name="Google Shape;4007;p67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8" name="Google Shape;4008;p67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09" name="Google Shape;4009;p67"/>
            <p:cNvSpPr/>
            <p:nvPr/>
          </p:nvSpPr>
          <p:spPr>
            <a:xfrm>
              <a:off x="5404100" y="2847275"/>
              <a:ext cx="26175" cy="61250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10" name="Google Shape;4010;p67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4011" name="Google Shape;4011;p67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p67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p67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4" name="Google Shape;4014;p67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15" name="Google Shape;4015;p67"/>
            <p:cNvSpPr/>
            <p:nvPr/>
          </p:nvSpPr>
          <p:spPr>
            <a:xfrm>
              <a:off x="5511350" y="2436650"/>
              <a:ext cx="175250" cy="3071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67"/>
            <p:cNvSpPr/>
            <p:nvPr/>
          </p:nvSpPr>
          <p:spPr>
            <a:xfrm>
              <a:off x="5440200" y="2597250"/>
              <a:ext cx="60175" cy="83725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67"/>
            <p:cNvSpPr/>
            <p:nvPr/>
          </p:nvSpPr>
          <p:spPr>
            <a:xfrm>
              <a:off x="5410900" y="2501000"/>
              <a:ext cx="68550" cy="117725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67"/>
            <p:cNvSpPr/>
            <p:nvPr/>
          </p:nvSpPr>
          <p:spPr>
            <a:xfrm>
              <a:off x="4855375" y="2348250"/>
              <a:ext cx="444650" cy="209800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67"/>
            <p:cNvSpPr/>
            <p:nvPr/>
          </p:nvSpPr>
          <p:spPr>
            <a:xfrm>
              <a:off x="5730000" y="3287725"/>
              <a:ext cx="141250" cy="120875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67"/>
            <p:cNvSpPr/>
            <p:nvPr/>
          </p:nvSpPr>
          <p:spPr>
            <a:xfrm>
              <a:off x="5413525" y="2961325"/>
              <a:ext cx="115100" cy="200900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67"/>
            <p:cNvSpPr/>
            <p:nvPr/>
          </p:nvSpPr>
          <p:spPr>
            <a:xfrm>
              <a:off x="5472625" y="3375600"/>
              <a:ext cx="56000" cy="29325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22" name="Google Shape;4022;p67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4023" name="Google Shape;4023;p67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4" name="Google Shape;4024;p67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5" name="Google Shape;4025;p67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6" name="Google Shape;4026;p67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27" name="Google Shape;4027;p67"/>
            <p:cNvSpPr/>
            <p:nvPr/>
          </p:nvSpPr>
          <p:spPr>
            <a:xfrm>
              <a:off x="5139425" y="3145975"/>
              <a:ext cx="62800" cy="8215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67"/>
            <p:cNvSpPr/>
            <p:nvPr/>
          </p:nvSpPr>
          <p:spPr>
            <a:xfrm>
              <a:off x="5279075" y="3142825"/>
              <a:ext cx="137075" cy="9262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67"/>
            <p:cNvSpPr/>
            <p:nvPr/>
          </p:nvSpPr>
          <p:spPr>
            <a:xfrm>
              <a:off x="5150925" y="2887575"/>
              <a:ext cx="119300" cy="230700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67"/>
            <p:cNvSpPr/>
            <p:nvPr/>
          </p:nvSpPr>
          <p:spPr>
            <a:xfrm>
              <a:off x="5166625" y="3025150"/>
              <a:ext cx="75875" cy="6540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67"/>
            <p:cNvSpPr/>
            <p:nvPr/>
          </p:nvSpPr>
          <p:spPr>
            <a:xfrm>
              <a:off x="5123725" y="2903250"/>
              <a:ext cx="117200" cy="135525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67"/>
            <p:cNvSpPr/>
            <p:nvPr/>
          </p:nvSpPr>
          <p:spPr>
            <a:xfrm>
              <a:off x="5089200" y="2934650"/>
              <a:ext cx="121900" cy="227050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67"/>
            <p:cNvSpPr/>
            <p:nvPr/>
          </p:nvSpPr>
          <p:spPr>
            <a:xfrm>
              <a:off x="5009700" y="2810675"/>
              <a:ext cx="128175" cy="288250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67"/>
            <p:cNvSpPr/>
            <p:nvPr/>
          </p:nvSpPr>
          <p:spPr>
            <a:xfrm>
              <a:off x="4941700" y="2836825"/>
              <a:ext cx="74300" cy="95750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67"/>
            <p:cNvSpPr/>
            <p:nvPr/>
          </p:nvSpPr>
          <p:spPr>
            <a:xfrm>
              <a:off x="3787225" y="2293850"/>
              <a:ext cx="55475" cy="6802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67"/>
            <p:cNvSpPr/>
            <p:nvPr/>
          </p:nvSpPr>
          <p:spPr>
            <a:xfrm>
              <a:off x="3743300" y="1958025"/>
              <a:ext cx="290325" cy="33742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67"/>
            <p:cNvSpPr/>
            <p:nvPr/>
          </p:nvSpPr>
          <p:spPr>
            <a:xfrm>
              <a:off x="3823325" y="2021850"/>
              <a:ext cx="143875" cy="324875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67"/>
            <p:cNvSpPr/>
            <p:nvPr/>
          </p:nvSpPr>
          <p:spPr>
            <a:xfrm>
              <a:off x="3976075" y="2250975"/>
              <a:ext cx="57550" cy="52325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67"/>
            <p:cNvSpPr/>
            <p:nvPr/>
          </p:nvSpPr>
          <p:spPr>
            <a:xfrm>
              <a:off x="3949400" y="2288625"/>
              <a:ext cx="91550" cy="49725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67"/>
            <p:cNvSpPr/>
            <p:nvPr/>
          </p:nvSpPr>
          <p:spPr>
            <a:xfrm>
              <a:off x="3952525" y="2322625"/>
              <a:ext cx="71175" cy="52325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67"/>
            <p:cNvSpPr/>
            <p:nvPr/>
          </p:nvSpPr>
          <p:spPr>
            <a:xfrm>
              <a:off x="3986525" y="2326300"/>
              <a:ext cx="120875" cy="93650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67"/>
            <p:cNvSpPr/>
            <p:nvPr/>
          </p:nvSpPr>
          <p:spPr>
            <a:xfrm>
              <a:off x="3903350" y="2478500"/>
              <a:ext cx="83200" cy="53900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67"/>
            <p:cNvSpPr/>
            <p:nvPr/>
          </p:nvSpPr>
          <p:spPr>
            <a:xfrm>
              <a:off x="3910150" y="2462825"/>
              <a:ext cx="71700" cy="31400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67"/>
            <p:cNvSpPr/>
            <p:nvPr/>
          </p:nvSpPr>
          <p:spPr>
            <a:xfrm>
              <a:off x="3947825" y="2585750"/>
              <a:ext cx="27225" cy="52325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67"/>
            <p:cNvSpPr/>
            <p:nvPr/>
          </p:nvSpPr>
          <p:spPr>
            <a:xfrm>
              <a:off x="3934750" y="2566400"/>
              <a:ext cx="26175" cy="32975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67"/>
            <p:cNvSpPr/>
            <p:nvPr/>
          </p:nvSpPr>
          <p:spPr>
            <a:xfrm>
              <a:off x="3895525" y="2538675"/>
              <a:ext cx="54425" cy="4762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67"/>
            <p:cNvSpPr/>
            <p:nvPr/>
          </p:nvSpPr>
          <p:spPr>
            <a:xfrm>
              <a:off x="3865700" y="2510950"/>
              <a:ext cx="42400" cy="26700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67"/>
            <p:cNvSpPr/>
            <p:nvPr/>
          </p:nvSpPr>
          <p:spPr>
            <a:xfrm>
              <a:off x="3811300" y="2470650"/>
              <a:ext cx="99925" cy="48150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67"/>
            <p:cNvSpPr/>
            <p:nvPr/>
          </p:nvSpPr>
          <p:spPr>
            <a:xfrm>
              <a:off x="3867800" y="2355575"/>
              <a:ext cx="132350" cy="111450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67"/>
            <p:cNvSpPr/>
            <p:nvPr/>
          </p:nvSpPr>
          <p:spPr>
            <a:xfrm>
              <a:off x="3841625" y="2432475"/>
              <a:ext cx="105700" cy="46050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67"/>
            <p:cNvSpPr/>
            <p:nvPr/>
          </p:nvSpPr>
          <p:spPr>
            <a:xfrm>
              <a:off x="3759500" y="2356100"/>
              <a:ext cx="120350" cy="143875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67"/>
            <p:cNvSpPr/>
            <p:nvPr/>
          </p:nvSpPr>
          <p:spPr>
            <a:xfrm>
              <a:off x="3727600" y="2387500"/>
              <a:ext cx="51800" cy="47100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67"/>
            <p:cNvSpPr/>
            <p:nvPr/>
          </p:nvSpPr>
          <p:spPr>
            <a:xfrm>
              <a:off x="3722900" y="2426200"/>
              <a:ext cx="40825" cy="35075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67"/>
            <p:cNvSpPr/>
            <p:nvPr/>
          </p:nvSpPr>
          <p:spPr>
            <a:xfrm>
              <a:off x="3758475" y="2449750"/>
              <a:ext cx="9950" cy="141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67"/>
            <p:cNvSpPr/>
            <p:nvPr/>
          </p:nvSpPr>
          <p:spPr>
            <a:xfrm>
              <a:off x="3552375" y="2346700"/>
              <a:ext cx="58075" cy="76900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56" name="Google Shape;4056;p67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4057" name="Google Shape;4057;p67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8" name="Google Shape;4058;p67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59" name="Google Shape;4059;p67"/>
            <p:cNvSpPr/>
            <p:nvPr/>
          </p:nvSpPr>
          <p:spPr>
            <a:xfrm>
              <a:off x="4300900" y="3419025"/>
              <a:ext cx="109875" cy="205600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60" name="Google Shape;4060;p67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4061" name="Google Shape;4061;p67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2" name="Google Shape;4062;p67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63" name="Google Shape;4063;p67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4064" name="Google Shape;4064;p67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5" name="Google Shape;4065;p67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66" name="Google Shape;4066;p67"/>
            <p:cNvSpPr/>
            <p:nvPr/>
          </p:nvSpPr>
          <p:spPr>
            <a:xfrm>
              <a:off x="3399625" y="2088800"/>
              <a:ext cx="127125" cy="77450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67"/>
            <p:cNvSpPr/>
            <p:nvPr/>
          </p:nvSpPr>
          <p:spPr>
            <a:xfrm>
              <a:off x="4616850" y="2275025"/>
              <a:ext cx="885625" cy="661225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67"/>
            <p:cNvSpPr/>
            <p:nvPr/>
          </p:nvSpPr>
          <p:spPr>
            <a:xfrm>
              <a:off x="5150925" y="2903250"/>
              <a:ext cx="1600" cy="2125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67"/>
            <p:cNvSpPr/>
            <p:nvPr/>
          </p:nvSpPr>
          <p:spPr>
            <a:xfrm>
              <a:off x="5134200" y="2918425"/>
              <a:ext cx="2625" cy="2650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67"/>
            <p:cNvSpPr/>
            <p:nvPr/>
          </p:nvSpPr>
          <p:spPr>
            <a:xfrm>
              <a:off x="4608475" y="2660550"/>
              <a:ext cx="5275" cy="1600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67"/>
            <p:cNvSpPr/>
            <p:nvPr/>
          </p:nvSpPr>
          <p:spPr>
            <a:xfrm>
              <a:off x="4302475" y="2310075"/>
              <a:ext cx="547700" cy="287725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67"/>
            <p:cNvSpPr/>
            <p:nvPr/>
          </p:nvSpPr>
          <p:spPr>
            <a:xfrm>
              <a:off x="4443200" y="2520875"/>
              <a:ext cx="231750" cy="144400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67"/>
            <p:cNvSpPr/>
            <p:nvPr/>
          </p:nvSpPr>
          <p:spPr>
            <a:xfrm>
              <a:off x="4401875" y="2571100"/>
              <a:ext cx="207150" cy="130275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74" name="Google Shape;4074;p67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4075" name="Google Shape;4075;p67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6" name="Google Shape;4076;p67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7" name="Google Shape;4077;p67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8" name="Google Shape;4078;p67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79" name="Google Shape;4079;p67"/>
            <p:cNvSpPr/>
            <p:nvPr/>
          </p:nvSpPr>
          <p:spPr>
            <a:xfrm>
              <a:off x="4663400" y="2731150"/>
              <a:ext cx="405425" cy="396025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67"/>
            <p:cNvSpPr/>
            <p:nvPr/>
          </p:nvSpPr>
          <p:spPr>
            <a:xfrm>
              <a:off x="4822425" y="2778250"/>
              <a:ext cx="119300" cy="63825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67"/>
            <p:cNvSpPr/>
            <p:nvPr/>
          </p:nvSpPr>
          <p:spPr>
            <a:xfrm>
              <a:off x="4547800" y="2671000"/>
              <a:ext cx="200375" cy="220775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67"/>
            <p:cNvSpPr/>
            <p:nvPr/>
          </p:nvSpPr>
          <p:spPr>
            <a:xfrm>
              <a:off x="4533150" y="2640675"/>
              <a:ext cx="191475" cy="159550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67"/>
            <p:cNvSpPr/>
            <p:nvPr/>
          </p:nvSpPr>
          <p:spPr>
            <a:xfrm>
              <a:off x="3978150" y="2401100"/>
              <a:ext cx="237525" cy="148050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67"/>
            <p:cNvSpPr/>
            <p:nvPr/>
          </p:nvSpPr>
          <p:spPr>
            <a:xfrm>
              <a:off x="4036750" y="2474325"/>
              <a:ext cx="49725" cy="55475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67"/>
            <p:cNvSpPr/>
            <p:nvPr/>
          </p:nvSpPr>
          <p:spPr>
            <a:xfrm>
              <a:off x="3957250" y="2483750"/>
              <a:ext cx="127650" cy="81625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67"/>
            <p:cNvSpPr/>
            <p:nvPr/>
          </p:nvSpPr>
          <p:spPr>
            <a:xfrm>
              <a:off x="3989150" y="2555400"/>
              <a:ext cx="83725" cy="52850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87" name="Google Shape;4087;p67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4088" name="Google Shape;4088;p67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9" name="Google Shape;4089;p67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0" name="Google Shape;4090;p67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1" name="Google Shape;4091;p67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92" name="Google Shape;4092;p67"/>
            <p:cNvSpPr/>
            <p:nvPr/>
          </p:nvSpPr>
          <p:spPr>
            <a:xfrm>
              <a:off x="3799775" y="2577900"/>
              <a:ext cx="14675" cy="29325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67"/>
            <p:cNvSpPr/>
            <p:nvPr/>
          </p:nvSpPr>
          <p:spPr>
            <a:xfrm>
              <a:off x="3567525" y="2564825"/>
              <a:ext cx="160625" cy="134450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67"/>
            <p:cNvSpPr/>
            <p:nvPr/>
          </p:nvSpPr>
          <p:spPr>
            <a:xfrm>
              <a:off x="4298300" y="2628625"/>
              <a:ext cx="25125" cy="19925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67"/>
            <p:cNvSpPr/>
            <p:nvPr/>
          </p:nvSpPr>
          <p:spPr>
            <a:xfrm>
              <a:off x="4292025" y="2631250"/>
              <a:ext cx="295050" cy="237500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67"/>
            <p:cNvSpPr/>
            <p:nvPr/>
          </p:nvSpPr>
          <p:spPr>
            <a:xfrm>
              <a:off x="4277375" y="2602475"/>
              <a:ext cx="51800" cy="43975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67"/>
            <p:cNvSpPr/>
            <p:nvPr/>
          </p:nvSpPr>
          <p:spPr>
            <a:xfrm>
              <a:off x="4044600" y="2592025"/>
              <a:ext cx="260525" cy="107250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67"/>
            <p:cNvSpPr/>
            <p:nvPr/>
          </p:nvSpPr>
          <p:spPr>
            <a:xfrm>
              <a:off x="4041450" y="2592550"/>
              <a:ext cx="39775" cy="35075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67"/>
            <p:cNvSpPr/>
            <p:nvPr/>
          </p:nvSpPr>
          <p:spPr>
            <a:xfrm>
              <a:off x="4231325" y="2673625"/>
              <a:ext cx="139700" cy="134450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67"/>
            <p:cNvSpPr/>
            <p:nvPr/>
          </p:nvSpPr>
          <p:spPr>
            <a:xfrm>
              <a:off x="4345375" y="2791325"/>
              <a:ext cx="25125" cy="25650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67"/>
            <p:cNvSpPr/>
            <p:nvPr/>
          </p:nvSpPr>
          <p:spPr>
            <a:xfrm>
              <a:off x="4136125" y="2704475"/>
              <a:ext cx="32475" cy="18350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67"/>
            <p:cNvSpPr/>
            <p:nvPr/>
          </p:nvSpPr>
          <p:spPr>
            <a:xfrm>
              <a:off x="4184250" y="2677275"/>
              <a:ext cx="90000" cy="80075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67"/>
            <p:cNvSpPr/>
            <p:nvPr/>
          </p:nvSpPr>
          <p:spPr>
            <a:xfrm>
              <a:off x="4165950" y="2741625"/>
              <a:ext cx="22000" cy="63850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67"/>
            <p:cNvSpPr/>
            <p:nvPr/>
          </p:nvSpPr>
          <p:spPr>
            <a:xfrm>
              <a:off x="4185300" y="2741625"/>
              <a:ext cx="5775" cy="13100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67"/>
            <p:cNvSpPr/>
            <p:nvPr/>
          </p:nvSpPr>
          <p:spPr>
            <a:xfrm>
              <a:off x="4179025" y="2755750"/>
              <a:ext cx="7875" cy="18325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67"/>
            <p:cNvSpPr/>
            <p:nvPr/>
          </p:nvSpPr>
          <p:spPr>
            <a:xfrm>
              <a:off x="4179025" y="2721750"/>
              <a:ext cx="18850" cy="23550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67"/>
            <p:cNvSpPr/>
            <p:nvPr/>
          </p:nvSpPr>
          <p:spPr>
            <a:xfrm>
              <a:off x="4180075" y="2740050"/>
              <a:ext cx="58075" cy="71700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67"/>
            <p:cNvSpPr/>
            <p:nvPr/>
          </p:nvSpPr>
          <p:spPr>
            <a:xfrm>
              <a:off x="4179025" y="2758875"/>
              <a:ext cx="299225" cy="252175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67"/>
            <p:cNvSpPr/>
            <p:nvPr/>
          </p:nvSpPr>
          <p:spPr>
            <a:xfrm>
              <a:off x="4409700" y="2852525"/>
              <a:ext cx="11025" cy="24075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67"/>
            <p:cNvSpPr/>
            <p:nvPr/>
          </p:nvSpPr>
          <p:spPr>
            <a:xfrm>
              <a:off x="4421225" y="2854100"/>
              <a:ext cx="69075" cy="54425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67"/>
            <p:cNvSpPr/>
            <p:nvPr/>
          </p:nvSpPr>
          <p:spPr>
            <a:xfrm>
              <a:off x="4434300" y="2866125"/>
              <a:ext cx="108300" cy="133400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67"/>
            <p:cNvSpPr/>
            <p:nvPr/>
          </p:nvSpPr>
          <p:spPr>
            <a:xfrm>
              <a:off x="4483475" y="2847275"/>
              <a:ext cx="5775" cy="13125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67"/>
            <p:cNvSpPr/>
            <p:nvPr/>
          </p:nvSpPr>
          <p:spPr>
            <a:xfrm>
              <a:off x="4300375" y="2959750"/>
              <a:ext cx="153825" cy="99925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67"/>
            <p:cNvSpPr/>
            <p:nvPr/>
          </p:nvSpPr>
          <p:spPr>
            <a:xfrm>
              <a:off x="4035700" y="2769350"/>
              <a:ext cx="180500" cy="151725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67"/>
            <p:cNvSpPr/>
            <p:nvPr/>
          </p:nvSpPr>
          <p:spPr>
            <a:xfrm>
              <a:off x="4003800" y="2919475"/>
              <a:ext cx="238550" cy="273600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67"/>
            <p:cNvSpPr/>
            <p:nvPr/>
          </p:nvSpPr>
          <p:spPr>
            <a:xfrm>
              <a:off x="4166475" y="3025650"/>
              <a:ext cx="219725" cy="166900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67"/>
            <p:cNvSpPr/>
            <p:nvPr/>
          </p:nvSpPr>
          <p:spPr>
            <a:xfrm>
              <a:off x="4213550" y="2979100"/>
              <a:ext cx="96800" cy="85825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67"/>
            <p:cNvSpPr/>
            <p:nvPr/>
          </p:nvSpPr>
          <p:spPr>
            <a:xfrm>
              <a:off x="4292025" y="3059150"/>
              <a:ext cx="21975" cy="26175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67"/>
            <p:cNvSpPr/>
            <p:nvPr/>
          </p:nvSpPr>
          <p:spPr>
            <a:xfrm>
              <a:off x="4282600" y="3069600"/>
              <a:ext cx="148050" cy="196175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67"/>
            <p:cNvSpPr/>
            <p:nvPr/>
          </p:nvSpPr>
          <p:spPr>
            <a:xfrm>
              <a:off x="4175375" y="3163750"/>
              <a:ext cx="121375" cy="147025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67"/>
            <p:cNvSpPr/>
            <p:nvPr/>
          </p:nvSpPr>
          <p:spPr>
            <a:xfrm>
              <a:off x="4145025" y="3258950"/>
              <a:ext cx="11000" cy="25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67"/>
            <p:cNvSpPr/>
            <p:nvPr/>
          </p:nvSpPr>
          <p:spPr>
            <a:xfrm>
              <a:off x="4115200" y="3182075"/>
              <a:ext cx="83725" cy="82675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67"/>
            <p:cNvSpPr/>
            <p:nvPr/>
          </p:nvSpPr>
          <p:spPr>
            <a:xfrm>
              <a:off x="3898125" y="3081625"/>
              <a:ext cx="188350" cy="127150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67"/>
            <p:cNvSpPr/>
            <p:nvPr/>
          </p:nvSpPr>
          <p:spPr>
            <a:xfrm>
              <a:off x="3821225" y="2747900"/>
              <a:ext cx="223400" cy="207700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67"/>
            <p:cNvSpPr/>
            <p:nvPr/>
          </p:nvSpPr>
          <p:spPr>
            <a:xfrm>
              <a:off x="3792975" y="2679900"/>
              <a:ext cx="57050" cy="111450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67"/>
            <p:cNvSpPr/>
            <p:nvPr/>
          </p:nvSpPr>
          <p:spPr>
            <a:xfrm>
              <a:off x="3568575" y="2683550"/>
              <a:ext cx="289825" cy="280400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67"/>
            <p:cNvSpPr/>
            <p:nvPr/>
          </p:nvSpPr>
          <p:spPr>
            <a:xfrm>
              <a:off x="3511050" y="2702400"/>
              <a:ext cx="167400" cy="132350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67"/>
            <p:cNvSpPr/>
            <p:nvPr/>
          </p:nvSpPr>
          <p:spPr>
            <a:xfrm>
              <a:off x="3450875" y="2834200"/>
              <a:ext cx="118775" cy="95225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67"/>
            <p:cNvSpPr/>
            <p:nvPr/>
          </p:nvSpPr>
          <p:spPr>
            <a:xfrm>
              <a:off x="3450375" y="2838400"/>
              <a:ext cx="170550" cy="18780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67"/>
            <p:cNvSpPr/>
            <p:nvPr/>
          </p:nvSpPr>
          <p:spPr>
            <a:xfrm>
              <a:off x="3518375" y="2873975"/>
              <a:ext cx="235400" cy="218150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67"/>
            <p:cNvSpPr/>
            <p:nvPr/>
          </p:nvSpPr>
          <p:spPr>
            <a:xfrm>
              <a:off x="3617750" y="3020950"/>
              <a:ext cx="108825" cy="79025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67"/>
            <p:cNvSpPr/>
            <p:nvPr/>
          </p:nvSpPr>
          <p:spPr>
            <a:xfrm>
              <a:off x="3442525" y="2997925"/>
              <a:ext cx="93125" cy="68050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67"/>
            <p:cNvSpPr/>
            <p:nvPr/>
          </p:nvSpPr>
          <p:spPr>
            <a:xfrm>
              <a:off x="3452975" y="3056525"/>
              <a:ext cx="44500" cy="26700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34" name="Google Shape;4134;p67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4135" name="Google Shape;4135;p67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6" name="Google Shape;4136;p67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137" name="Google Shape;4137;p67"/>
            <p:cNvSpPr/>
            <p:nvPr/>
          </p:nvSpPr>
          <p:spPr>
            <a:xfrm>
              <a:off x="3503200" y="3095750"/>
              <a:ext cx="40300" cy="48150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67"/>
            <p:cNvSpPr/>
            <p:nvPr/>
          </p:nvSpPr>
          <p:spPr>
            <a:xfrm>
              <a:off x="3529350" y="3117725"/>
              <a:ext cx="58600" cy="62800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67"/>
            <p:cNvSpPr/>
            <p:nvPr/>
          </p:nvSpPr>
          <p:spPr>
            <a:xfrm>
              <a:off x="3570150" y="3086875"/>
              <a:ext cx="89475" cy="94175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67"/>
            <p:cNvSpPr/>
            <p:nvPr/>
          </p:nvSpPr>
          <p:spPr>
            <a:xfrm>
              <a:off x="3647050" y="3079025"/>
              <a:ext cx="61225" cy="95750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67"/>
            <p:cNvSpPr/>
            <p:nvPr/>
          </p:nvSpPr>
          <p:spPr>
            <a:xfrm>
              <a:off x="3689950" y="3079025"/>
              <a:ext cx="29300" cy="77950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67"/>
            <p:cNvSpPr/>
            <p:nvPr/>
          </p:nvSpPr>
          <p:spPr>
            <a:xfrm>
              <a:off x="3705625" y="3059150"/>
              <a:ext cx="45025" cy="94175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67"/>
            <p:cNvSpPr/>
            <p:nvPr/>
          </p:nvSpPr>
          <p:spPr>
            <a:xfrm>
              <a:off x="3881925" y="2896975"/>
              <a:ext cx="150650" cy="239600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67"/>
            <p:cNvSpPr/>
            <p:nvPr/>
          </p:nvSpPr>
          <p:spPr>
            <a:xfrm>
              <a:off x="3863600" y="3051825"/>
              <a:ext cx="4725" cy="2625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67"/>
            <p:cNvSpPr/>
            <p:nvPr/>
          </p:nvSpPr>
          <p:spPr>
            <a:xfrm>
              <a:off x="3695700" y="2900125"/>
              <a:ext cx="220250" cy="171075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67"/>
            <p:cNvSpPr/>
            <p:nvPr/>
          </p:nvSpPr>
          <p:spPr>
            <a:xfrm>
              <a:off x="3732825" y="3041350"/>
              <a:ext cx="165325" cy="141775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67"/>
            <p:cNvSpPr/>
            <p:nvPr/>
          </p:nvSpPr>
          <p:spPr>
            <a:xfrm>
              <a:off x="3813400" y="3053900"/>
              <a:ext cx="109850" cy="164800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67"/>
            <p:cNvSpPr/>
            <p:nvPr/>
          </p:nvSpPr>
          <p:spPr>
            <a:xfrm>
              <a:off x="3813900" y="3211875"/>
              <a:ext cx="82675" cy="89475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67"/>
            <p:cNvSpPr/>
            <p:nvPr/>
          </p:nvSpPr>
          <p:spPr>
            <a:xfrm>
              <a:off x="3821750" y="3213450"/>
              <a:ext cx="29325" cy="18850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67"/>
            <p:cNvSpPr/>
            <p:nvPr/>
          </p:nvSpPr>
          <p:spPr>
            <a:xfrm>
              <a:off x="3848425" y="3188875"/>
              <a:ext cx="110925" cy="129750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67"/>
            <p:cNvSpPr/>
            <p:nvPr/>
          </p:nvSpPr>
          <p:spPr>
            <a:xfrm>
              <a:off x="3860475" y="3308125"/>
              <a:ext cx="15700" cy="21475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67"/>
            <p:cNvSpPr/>
            <p:nvPr/>
          </p:nvSpPr>
          <p:spPr>
            <a:xfrm>
              <a:off x="4111550" y="3257925"/>
              <a:ext cx="161650" cy="164775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67"/>
            <p:cNvSpPr/>
            <p:nvPr/>
          </p:nvSpPr>
          <p:spPr>
            <a:xfrm>
              <a:off x="4106850" y="3261050"/>
              <a:ext cx="29300" cy="24100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67"/>
            <p:cNvSpPr/>
            <p:nvPr/>
          </p:nvSpPr>
          <p:spPr>
            <a:xfrm>
              <a:off x="4106850" y="3275175"/>
              <a:ext cx="28775" cy="35075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67"/>
            <p:cNvSpPr/>
            <p:nvPr/>
          </p:nvSpPr>
          <p:spPr>
            <a:xfrm>
              <a:off x="3862550" y="3166900"/>
              <a:ext cx="275700" cy="273075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67"/>
            <p:cNvSpPr/>
            <p:nvPr/>
          </p:nvSpPr>
          <p:spPr>
            <a:xfrm>
              <a:off x="4159150" y="3380850"/>
              <a:ext cx="46050" cy="116150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67"/>
            <p:cNvSpPr/>
            <p:nvPr/>
          </p:nvSpPr>
          <p:spPr>
            <a:xfrm>
              <a:off x="4001175" y="3363575"/>
              <a:ext cx="170550" cy="145450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67"/>
            <p:cNvSpPr/>
            <p:nvPr/>
          </p:nvSpPr>
          <p:spPr>
            <a:xfrm>
              <a:off x="3852625" y="3330100"/>
              <a:ext cx="181000" cy="178925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67"/>
            <p:cNvSpPr/>
            <p:nvPr/>
          </p:nvSpPr>
          <p:spPr>
            <a:xfrm>
              <a:off x="4046675" y="3472375"/>
              <a:ext cx="113025" cy="103075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67"/>
            <p:cNvSpPr/>
            <p:nvPr/>
          </p:nvSpPr>
          <p:spPr>
            <a:xfrm>
              <a:off x="3968750" y="3504300"/>
              <a:ext cx="135500" cy="135500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67"/>
            <p:cNvSpPr/>
            <p:nvPr/>
          </p:nvSpPr>
          <p:spPr>
            <a:xfrm>
              <a:off x="3853150" y="3491725"/>
              <a:ext cx="193550" cy="182075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67"/>
            <p:cNvSpPr/>
            <p:nvPr/>
          </p:nvSpPr>
          <p:spPr>
            <a:xfrm>
              <a:off x="4123050" y="3397575"/>
              <a:ext cx="150675" cy="242750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67"/>
            <p:cNvSpPr/>
            <p:nvPr/>
          </p:nvSpPr>
          <p:spPr>
            <a:xfrm>
              <a:off x="4120450" y="3622500"/>
              <a:ext cx="20950" cy="23575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67"/>
            <p:cNvSpPr/>
            <p:nvPr/>
          </p:nvSpPr>
          <p:spPr>
            <a:xfrm>
              <a:off x="4064475" y="3669050"/>
              <a:ext cx="33500" cy="3142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67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67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67"/>
            <p:cNvSpPr/>
            <p:nvPr/>
          </p:nvSpPr>
          <p:spPr>
            <a:xfrm>
              <a:off x="4252775" y="2586800"/>
              <a:ext cx="70650" cy="19900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67"/>
            <p:cNvSpPr/>
            <p:nvPr/>
          </p:nvSpPr>
          <p:spPr>
            <a:xfrm>
              <a:off x="4298825" y="2603000"/>
              <a:ext cx="2625" cy="2650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67"/>
            <p:cNvSpPr/>
            <p:nvPr/>
          </p:nvSpPr>
          <p:spPr>
            <a:xfrm>
              <a:off x="4949025" y="2811200"/>
              <a:ext cx="44475" cy="26175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67"/>
            <p:cNvSpPr/>
            <p:nvPr/>
          </p:nvSpPr>
          <p:spPr>
            <a:xfrm>
              <a:off x="3967175" y="2589925"/>
              <a:ext cx="35075" cy="29850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67"/>
            <p:cNvSpPr/>
            <p:nvPr/>
          </p:nvSpPr>
          <p:spPr>
            <a:xfrm>
              <a:off x="3938400" y="2522975"/>
              <a:ext cx="58625" cy="76925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72" name="Google Shape;4172;p67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4173" name="Google Shape;4173;p67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4174" name="Google Shape;4174;p67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rect b="b" l="l" r="r" t="t"/>
                <a:pathLst>
                  <a:path extrusionOk="0" h="8531" w="9712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5" name="Google Shape;4175;p67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rect b="b" l="l" r="r" t="t"/>
                <a:pathLst>
                  <a:path extrusionOk="0" h="3318" w="1859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6" name="Google Shape;4176;p67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rect b="b" l="l" r="r" t="t"/>
                <a:pathLst>
                  <a:path extrusionOk="0" h="1415" w="2572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7" name="Google Shape;4177;p67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rect b="b" l="l" r="r" t="t"/>
                <a:pathLst>
                  <a:path extrusionOk="0" h="2104" w="2544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8" name="Google Shape;4178;p67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rect b="b" l="l" r="r" t="t"/>
                <a:pathLst>
                  <a:path extrusionOk="0" h="236" w="531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9" name="Google Shape;4179;p67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rect b="b" l="l" r="r" t="t"/>
                <a:pathLst>
                  <a:path extrusionOk="0" h="535" w="962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0" name="Google Shape;4180;p67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rect b="b" l="l" r="r" t="t"/>
                <a:pathLst>
                  <a:path extrusionOk="0" h="795" w="233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1" name="Google Shape;4181;p67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rect b="b" l="l" r="r" t="t"/>
                <a:pathLst>
                  <a:path extrusionOk="0" h="365" w="396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2" name="Google Shape;4182;p67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rect b="b" l="l" r="r" t="t"/>
                <a:pathLst>
                  <a:path extrusionOk="0" h="1" w="38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3" name="Google Shape;4183;p67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rect b="b" l="l" r="r" t="t"/>
                <a:pathLst>
                  <a:path extrusionOk="0" h="3450" w="4264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4" name="Google Shape;4184;p67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rect b="b" l="l" r="r" t="t"/>
                <a:pathLst>
                  <a:path extrusionOk="0" h="870" w="1467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5" name="Google Shape;4185;p67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rect b="b" l="l" r="r" t="t"/>
                <a:pathLst>
                  <a:path extrusionOk="0" h="850" w="1492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6" name="Google Shape;4186;p67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rect b="b" l="l" r="r" t="t"/>
                <a:pathLst>
                  <a:path extrusionOk="0" h="248" w="592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7" name="Google Shape;4187;p67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rect b="b" l="l" r="r" t="t"/>
                <a:pathLst>
                  <a:path extrusionOk="0" h="835" w="1245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8" name="Google Shape;4188;p67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rect b="b" l="l" r="r" t="t"/>
                <a:pathLst>
                  <a:path extrusionOk="0" h="456" w="1183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9" name="Google Shape;4189;p67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rect b="b" l="l" r="r" t="t"/>
                <a:pathLst>
                  <a:path extrusionOk="0" h="386" w="974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0" name="Google Shape;4190;p67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rect b="b" l="l" r="r" t="t"/>
                <a:pathLst>
                  <a:path extrusionOk="0" h="201" w="308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1" name="Google Shape;4191;p67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rect b="b" l="l" r="r" t="t"/>
                <a:pathLst>
                  <a:path extrusionOk="0" h="234" w="147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2" name="Google Shape;4192;p67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rect b="b" l="l" r="r" t="t"/>
                <a:pathLst>
                  <a:path extrusionOk="0" h="181" w="194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3" name="Google Shape;4193;p67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rect b="b" l="l" r="r" t="t"/>
                <a:pathLst>
                  <a:path extrusionOk="0" h="74" w="226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4" name="Google Shape;4194;p67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rect b="b" l="l" r="r" t="t"/>
                <a:pathLst>
                  <a:path extrusionOk="0" h="859" w="1997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5" name="Google Shape;4195;p67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rect b="b" l="l" r="r" t="t"/>
                <a:pathLst>
                  <a:path extrusionOk="0" h="208" w="403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6" name="Google Shape;4196;p67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rect b="b" l="l" r="r" t="t"/>
                <a:pathLst>
                  <a:path extrusionOk="0" h="374" w="971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7" name="Google Shape;4197;p67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rect b="b" l="l" r="r" t="t"/>
                <a:pathLst>
                  <a:path extrusionOk="0" h="187" w="269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8" name="Google Shape;4198;p67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rect b="b" l="l" r="r" t="t"/>
                <a:pathLst>
                  <a:path extrusionOk="0" h="29" w="45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9" name="Google Shape;4199;p67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rect b="b" l="l" r="r" t="t"/>
                <a:pathLst>
                  <a:path extrusionOk="0" h="161" w="198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0" name="Google Shape;4200;p67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rect b="b" l="l" r="r" t="t"/>
                <a:pathLst>
                  <a:path extrusionOk="0" h="232" w="235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1" name="Google Shape;4201;p67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rect b="b" l="l" r="r" t="t"/>
                <a:pathLst>
                  <a:path extrusionOk="0" h="69" w="85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2" name="Google Shape;4202;p67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rect b="b" l="l" r="r" t="t"/>
                <a:pathLst>
                  <a:path extrusionOk="0" h="64" w="133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3" name="Google Shape;4203;p67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rect b="b" l="l" r="r" t="t"/>
                <a:pathLst>
                  <a:path extrusionOk="0" h="179" w="303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4" name="Google Shape;4204;p67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rect b="b" l="l" r="r" t="t"/>
                <a:pathLst>
                  <a:path extrusionOk="0" h="146" w="235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5" name="Google Shape;4205;p67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rect b="b" l="l" r="r" t="t"/>
                <a:pathLst>
                  <a:path extrusionOk="0" h="234" w="245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6" name="Google Shape;4206;p67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rect b="b" l="l" r="r" t="t"/>
                <a:pathLst>
                  <a:path extrusionOk="0" h="42" w="61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7" name="Google Shape;4207;p67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rect b="b" l="l" r="r" t="t"/>
                <a:pathLst>
                  <a:path extrusionOk="0" h="210" w="20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8" name="Google Shape;4208;p67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rect b="b" l="l" r="r" t="t"/>
                <a:pathLst>
                  <a:path extrusionOk="0" h="137" w="88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9" name="Google Shape;4209;p67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rect b="b" l="l" r="r" t="t"/>
                <a:pathLst>
                  <a:path extrusionOk="0" h="1348" w="148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0" name="Google Shape;4210;p67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rect b="b" l="l" r="r" t="t"/>
                <a:pathLst>
                  <a:path extrusionOk="0" h="2566" w="2687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1" name="Google Shape;4211;p67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rect b="b" l="l" r="r" t="t"/>
                <a:pathLst>
                  <a:path extrusionOk="0" h="94" w="74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2" name="Google Shape;4212;p67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rect b="b" l="l" r="r" t="t"/>
                <a:pathLst>
                  <a:path extrusionOk="0" h="481" w="604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3" name="Google Shape;4213;p67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rect b="b" l="l" r="r" t="t"/>
                <a:pathLst>
                  <a:path extrusionOk="0" h="886" w="543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4" name="Google Shape;4214;p67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rect b="b" l="l" r="r" t="t"/>
                <a:pathLst>
                  <a:path extrusionOk="0" h="167" w="173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5" name="Google Shape;4215;p67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rect b="b" l="l" r="r" t="t"/>
                <a:pathLst>
                  <a:path extrusionOk="0" h="55" w="10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6" name="Google Shape;4216;p67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rect b="b" l="l" r="r" t="t"/>
                <a:pathLst>
                  <a:path extrusionOk="0" h="75" w="88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7" name="Google Shape;4217;p67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rect b="b" l="l" r="r" t="t"/>
                <a:pathLst>
                  <a:path extrusionOk="0" h="921" w="457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8" name="Google Shape;4218;p67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rect b="b" l="l" r="r" t="t"/>
                <a:pathLst>
                  <a:path extrusionOk="0" h="518" w="63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9" name="Google Shape;4219;p67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rect b="b" l="l" r="r" t="t"/>
                <a:pathLst>
                  <a:path extrusionOk="0" h="1506" w="864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0" name="Google Shape;4220;p67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rect b="b" l="l" r="r" t="t"/>
                <a:pathLst>
                  <a:path extrusionOk="0" h="374" w="285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1" name="Google Shape;4221;p67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rect b="b" l="l" r="r" t="t"/>
                <a:pathLst>
                  <a:path extrusionOk="0" h="707" w="408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2" name="Google Shape;4222;p67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rect b="b" l="l" r="r" t="t"/>
                <a:pathLst>
                  <a:path extrusionOk="0" h="337" w="29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3" name="Google Shape;4223;p67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rect b="b" l="l" r="r" t="t"/>
                <a:pathLst>
                  <a:path extrusionOk="0" h="466" w="335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4" name="Google Shape;4224;p67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rect b="b" l="l" r="r" t="t"/>
                <a:pathLst>
                  <a:path extrusionOk="0" h="532" w="272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5" name="Google Shape;4225;p67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rect b="b" l="l" r="r" t="t"/>
                <a:pathLst>
                  <a:path extrusionOk="0" h="421" w="198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6" name="Google Shape;4226;p67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rect b="b" l="l" r="r" t="t"/>
                <a:pathLst>
                  <a:path extrusionOk="0" h="130" w="198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7" name="Google Shape;4227;p67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rect b="b" l="l" r="r" t="t"/>
                <a:pathLst>
                  <a:path extrusionOk="0" h="1096" w="654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8" name="Google Shape;4228;p67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rect b="b" l="l" r="r" t="t"/>
                <a:pathLst>
                  <a:path extrusionOk="0" h="485" w="59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9" name="Google Shape;4229;p67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rect b="b" l="l" r="r" t="t"/>
                <a:pathLst>
                  <a:path extrusionOk="0" h="695" w="564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0" name="Google Shape;4230;p67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rect b="b" l="l" r="r" t="t"/>
                <a:pathLst>
                  <a:path extrusionOk="0" h="89" w="121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1" name="Google Shape;4231;p67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rect b="b" l="l" r="r" t="t"/>
                <a:pathLst>
                  <a:path extrusionOk="0" h="3178" w="2613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2" name="Google Shape;4232;p67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rect b="b" l="l" r="r" t="t"/>
                <a:pathLst>
                  <a:path extrusionOk="0" h="218" w="193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3" name="Google Shape;4233;p67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rect b="b" l="l" r="r" t="t"/>
                <a:pathLst>
                  <a:path extrusionOk="0" h="218" w="206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4" name="Google Shape;4234;p67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rect b="b" l="l" r="r" t="t"/>
                <a:pathLst>
                  <a:path extrusionOk="0" h="392" w="37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5" name="Google Shape;4235;p67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rect b="b" l="l" r="r" t="t"/>
                <a:pathLst>
                  <a:path extrusionOk="0" h="179" w="185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6" name="Google Shape;4236;p67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rect b="b" l="l" r="r" t="t"/>
                <a:pathLst>
                  <a:path extrusionOk="0" h="759" w="2206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7" name="Google Shape;4237;p67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rect b="b" l="l" r="r" t="t"/>
                <a:pathLst>
                  <a:path extrusionOk="0" h="98" w="285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8" name="Google Shape;4238;p67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rect b="b" l="l" r="r" t="t"/>
                <a:pathLst>
                  <a:path extrusionOk="0" h="227" w="285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9" name="Google Shape;4239;p67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rect b="b" l="l" r="r" t="t"/>
                <a:pathLst>
                  <a:path extrusionOk="0" h="139" w="247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0" name="Google Shape;4240;p67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rect b="b" l="l" r="r" t="t"/>
                <a:pathLst>
                  <a:path extrusionOk="0" h="221" w="309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1" name="Google Shape;4241;p67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rect b="b" l="l" r="r" t="t"/>
                <a:pathLst>
                  <a:path extrusionOk="0" h="224" w="453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2" name="Google Shape;4242;p67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rect b="b" l="l" r="r" t="t"/>
                <a:pathLst>
                  <a:path extrusionOk="0" h="155" w="588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3" name="Google Shape;4243;p67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rect b="b" l="l" r="r" t="t"/>
                <a:pathLst>
                  <a:path extrusionOk="0" h="224" w="543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4" name="Google Shape;4244;p67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rect b="b" l="l" r="r" t="t"/>
                <a:pathLst>
                  <a:path extrusionOk="0" h="178" w="233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5" name="Google Shape;4245;p67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rect b="b" l="l" r="r" t="t"/>
                <a:pathLst>
                  <a:path extrusionOk="0" h="278" w="708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6" name="Google Shape;4246;p67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rect b="b" l="l" r="r" t="t"/>
                <a:pathLst>
                  <a:path extrusionOk="0" h="1964" w="1537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7" name="Google Shape;4247;p67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rect b="b" l="l" r="r" t="t"/>
                <a:pathLst>
                  <a:path extrusionOk="0" h="833" w="345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8" name="Google Shape;4248;p67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rect b="b" l="l" r="r" t="t"/>
                <a:pathLst>
                  <a:path extrusionOk="0" h="135" w="149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9" name="Google Shape;4249;p67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rect b="b" l="l" r="r" t="t"/>
                <a:pathLst>
                  <a:path extrusionOk="0" h="77" w="231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0" name="Google Shape;4250;p67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rect b="b" l="l" r="r" t="t"/>
                <a:pathLst>
                  <a:path extrusionOk="0" h="530" w="876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1" name="Google Shape;4251;p67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rect b="b" l="l" r="r" t="t"/>
                <a:pathLst>
                  <a:path extrusionOk="0" h="568" w="925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2" name="Google Shape;4252;p67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rect b="b" l="l" r="r" t="t"/>
                <a:pathLst>
                  <a:path extrusionOk="0" h="470" w="346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3" name="Google Shape;4253;p67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rect b="b" l="l" r="r" t="t"/>
                <a:pathLst>
                  <a:path extrusionOk="0" h="201" w="26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4" name="Google Shape;4254;p67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rect b="b" l="l" r="r" t="t"/>
                <a:pathLst>
                  <a:path extrusionOk="0" h="253" w="44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5" name="Google Shape;4255;p67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rect b="b" l="l" r="r" t="t"/>
                <a:pathLst>
                  <a:path extrusionOk="0" h="213" w="189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6" name="Google Shape;4256;p67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rect b="b" l="l" r="r" t="t"/>
                <a:pathLst>
                  <a:path extrusionOk="0" h="605" w="765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7" name="Google Shape;4257;p67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rect b="b" l="l" r="r" t="t"/>
                <a:pathLst>
                  <a:path extrusionOk="0" h="749" w="524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8" name="Google Shape;4258;p67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rect b="b" l="l" r="r" t="t"/>
                <a:pathLst>
                  <a:path extrusionOk="0" h="1579" w="1147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9" name="Google Shape;4259;p67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rect b="b" l="l" r="r" t="t"/>
                <a:pathLst>
                  <a:path extrusionOk="0" h="2041" w="1842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0" name="Google Shape;4260;p67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rect b="b" l="l" r="r" t="t"/>
                <a:pathLst>
                  <a:path extrusionOk="0" h="124" w="99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1" name="Google Shape;4261;p67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rect b="b" l="l" r="r" t="t"/>
                <a:pathLst>
                  <a:path extrusionOk="0" h="922" w="925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2" name="Google Shape;4262;p67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rect b="b" l="l" r="r" t="t"/>
                <a:pathLst>
                  <a:path extrusionOk="0" h="234" w="154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3" name="Google Shape;4263;p67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rect b="b" l="l" r="r" t="t"/>
                <a:pathLst>
                  <a:path extrusionOk="0" h="125" w="111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4" name="Google Shape;4264;p67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rect b="b" l="l" r="r" t="t"/>
                <a:pathLst>
                  <a:path extrusionOk="0" h="1023" w="494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5" name="Google Shape;4265;p67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rect b="b" l="l" r="r" t="t"/>
                <a:pathLst>
                  <a:path extrusionOk="0" h="3899" w="1726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6" name="Google Shape;4266;p67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rect b="b" l="l" r="r" t="t"/>
                <a:pathLst>
                  <a:path extrusionOk="0" h="386" w="528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7" name="Google Shape;4267;p67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rect b="b" l="l" r="r" t="t"/>
                <a:pathLst>
                  <a:path extrusionOk="0" h="380" w="531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8" name="Google Shape;4268;p67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rect b="b" l="l" r="r" t="t"/>
                <a:pathLst>
                  <a:path extrusionOk="0" h="235" w="42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9" name="Google Shape;4269;p67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rect b="b" l="l" r="r" t="t"/>
                <a:pathLst>
                  <a:path extrusionOk="0" h="250" w="498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0" name="Google Shape;4270;p67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rect b="b" l="l" r="r" t="t"/>
                <a:pathLst>
                  <a:path extrusionOk="0" h="291" w="672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1" name="Google Shape;4271;p67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rect b="b" l="l" r="r" t="t"/>
                <a:pathLst>
                  <a:path extrusionOk="0" h="314" w="776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2" name="Google Shape;4272;p67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rect b="b" l="l" r="r" t="t"/>
                <a:pathLst>
                  <a:path extrusionOk="0" h="235" w="457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3" name="Google Shape;4273;p67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rect b="b" l="l" r="r" t="t"/>
                <a:pathLst>
                  <a:path extrusionOk="0" h="219" w="328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4" name="Google Shape;4274;p67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rect b="b" l="l" r="r" t="t"/>
                <a:pathLst>
                  <a:path extrusionOk="0" h="166" w="286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5" name="Google Shape;4275;p67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rect b="b" l="l" r="r" t="t"/>
                <a:pathLst>
                  <a:path extrusionOk="0" h="489" w="1122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6" name="Google Shape;4276;p67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rect b="b" l="l" r="r" t="t"/>
                <a:pathLst>
                  <a:path extrusionOk="0" h="299" w="946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7" name="Google Shape;4277;p67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rect b="b" l="l" r="r" t="t"/>
                <a:pathLst>
                  <a:path extrusionOk="0" h="88" w="372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8" name="Google Shape;4278;p67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rect b="b" l="l" r="r" t="t"/>
                <a:pathLst>
                  <a:path extrusionOk="0" h="125" w="618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9" name="Google Shape;4279;p67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rect b="b" l="l" r="r" t="t"/>
                <a:pathLst>
                  <a:path extrusionOk="0" h="219" w="901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0" name="Google Shape;4280;p67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1" name="Google Shape;4281;p67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rect b="b" l="l" r="r" t="t"/>
                <a:pathLst>
                  <a:path extrusionOk="0" h="86" w="107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2" name="Google Shape;4282;p67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rect b="b" l="l" r="r" t="t"/>
                <a:pathLst>
                  <a:path extrusionOk="0" h="215" w="71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3" name="Google Shape;4283;p67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rect b="b" l="l" r="r" t="t"/>
                <a:pathLst>
                  <a:path extrusionOk="0" h="67" w="528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4" name="Google Shape;4284;p67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rect b="b" l="l" r="r" t="t"/>
                <a:pathLst>
                  <a:path extrusionOk="0" h="60" w="309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5" name="Google Shape;4285;p67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rect b="b" l="l" r="r" t="t"/>
                <a:pathLst>
                  <a:path extrusionOk="0" h="109" w="47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6" name="Google Shape;4286;p67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rect b="b" l="l" r="r" t="t"/>
                <a:pathLst>
                  <a:path extrusionOk="0" h="77" w="268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7" name="Google Shape;4287;p67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rect b="b" l="l" r="r" t="t"/>
                <a:pathLst>
                  <a:path extrusionOk="0" h="116" w="367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8" name="Google Shape;4288;p67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rect b="b" l="l" r="r" t="t"/>
                <a:pathLst>
                  <a:path extrusionOk="0" h="85" w="272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9" name="Google Shape;4289;p67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rect b="b" l="l" r="r" t="t"/>
                <a:pathLst>
                  <a:path extrusionOk="0" h="160" w="26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0" name="Google Shape;4290;p67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rect b="b" l="l" r="r" t="t"/>
                <a:pathLst>
                  <a:path extrusionOk="0" h="230" w="382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1" name="Google Shape;4291;p67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rect b="b" l="l" r="r" t="t"/>
                <a:pathLst>
                  <a:path extrusionOk="0" h="221" w="359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2" name="Google Shape;4292;p67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rect b="b" l="l" r="r" t="t"/>
                <a:pathLst>
                  <a:path extrusionOk="0" h="544" w="247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3" name="Google Shape;4293;p67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rect b="b" l="l" r="r" t="t"/>
                <a:pathLst>
                  <a:path extrusionOk="0" h="732" w="396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4" name="Google Shape;4294;p67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rect b="b" l="l" r="r" t="t"/>
                <a:pathLst>
                  <a:path extrusionOk="0" h="444" w="792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5" name="Google Shape;4295;p67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rect b="b" l="l" r="r" t="t"/>
                <a:pathLst>
                  <a:path extrusionOk="0" h="326" w="582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6" name="Google Shape;4296;p67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rect b="b" l="l" r="r" t="t"/>
                <a:pathLst>
                  <a:path extrusionOk="0" h="202" w="727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7" name="Google Shape;4297;p67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rect b="b" l="l" r="r" t="t"/>
                <a:pathLst>
                  <a:path extrusionOk="0" h="265" w="362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8" name="Google Shape;4298;p67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rect b="b" l="l" r="r" t="t"/>
                <a:pathLst>
                  <a:path extrusionOk="0" h="120" w="309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9" name="Google Shape;4299;p67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rect b="b" l="l" r="r" t="t"/>
                <a:pathLst>
                  <a:path extrusionOk="0" h="422" w="176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0" name="Google Shape;4300;p67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rect b="b" l="l" r="r" t="t"/>
                <a:pathLst>
                  <a:path extrusionOk="0" h="143" w="164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1" name="Google Shape;4301;p67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rect b="b" l="l" r="r" t="t"/>
                <a:pathLst>
                  <a:path extrusionOk="0" h="447" w="318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2" name="Google Shape;4302;p67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rect b="b" l="l" r="r" t="t"/>
                <a:pathLst>
                  <a:path extrusionOk="0" h="280" w="296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3" name="Google Shape;4303;p67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rect b="b" l="l" r="r" t="t"/>
                <a:pathLst>
                  <a:path extrusionOk="0" h="193" w="269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4" name="Google Shape;4304;p67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rect b="b" l="l" r="r" t="t"/>
                <a:pathLst>
                  <a:path extrusionOk="0" h="269" w="26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5" name="Google Shape;4305;p67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rect b="b" l="l" r="r" t="t"/>
                <a:pathLst>
                  <a:path extrusionOk="0" h="152" w="198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6" name="Google Shape;4306;p67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7" name="Google Shape;4307;p67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rect b="b" l="l" r="r" t="t"/>
                <a:pathLst>
                  <a:path extrusionOk="0" h="101" w="76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8" name="Google Shape;4308;p67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9" name="Google Shape;4309;p67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rect b="b" l="l" r="r" t="t"/>
                <a:pathLst>
                  <a:path extrusionOk="0" h="101" w="36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0" name="Google Shape;4310;p67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rect b="b" l="l" r="r" t="t"/>
                <a:pathLst>
                  <a:path extrusionOk="0" h="172" w="111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1" name="Google Shape;4311;p67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rect b="b" l="l" r="r" t="t"/>
                <a:pathLst>
                  <a:path extrusionOk="0" h="219" w="272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2" name="Google Shape;4312;p67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rect b="b" l="l" r="r" t="t"/>
                <a:pathLst>
                  <a:path extrusionOk="0" h="151" w="288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3" name="Google Shape;4313;p67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rect b="b" l="l" r="r" t="t"/>
                <a:pathLst>
                  <a:path extrusionOk="0" h="333" w="447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4" name="Google Shape;4314;p67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rect b="b" l="l" r="r" t="t"/>
                <a:pathLst>
                  <a:path extrusionOk="0" h="245" w="617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5" name="Google Shape;4315;p67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rect b="b" l="l" r="r" t="t"/>
                <a:pathLst>
                  <a:path extrusionOk="0" h="265" w="43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6" name="Google Shape;4316;p67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rect b="b" l="l" r="r" t="t"/>
                <a:pathLst>
                  <a:path extrusionOk="0" h="209" w="445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7" name="Google Shape;4317;p67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rect b="b" l="l" r="r" t="t"/>
                <a:pathLst>
                  <a:path extrusionOk="0" h="158" w="287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8" name="Google Shape;4318;p67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rect b="b" l="l" r="r" t="t"/>
                <a:pathLst>
                  <a:path extrusionOk="0" h="130" w="136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9" name="Google Shape;4319;p67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rect b="b" l="l" r="r" t="t"/>
                <a:pathLst>
                  <a:path extrusionOk="0" h="374" w="331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0" name="Google Shape;4320;p67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rect b="b" l="l" r="r" t="t"/>
                <a:pathLst>
                  <a:path extrusionOk="0" h="409" w="235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1" name="Google Shape;4321;p67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rect b="b" l="l" r="r" t="t"/>
                <a:pathLst>
                  <a:path extrusionOk="0" h="245" w="13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2" name="Google Shape;4322;p67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rect b="b" l="l" r="r" t="t"/>
                <a:pathLst>
                  <a:path extrusionOk="0" h="356" w="252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3" name="Google Shape;4323;p67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rect b="b" l="l" r="r" t="t"/>
                <a:pathLst>
                  <a:path extrusionOk="0" h="248" w="229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4" name="Google Shape;4324;p67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rect b="b" l="l" r="r" t="t"/>
                <a:pathLst>
                  <a:path extrusionOk="0" h="526" w="247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5" name="Google Shape;4325;p67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rect b="b" l="l" r="r" t="t"/>
                <a:pathLst>
                  <a:path extrusionOk="0" h="160" w="223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6" name="Google Shape;4326;p67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rect b="b" l="l" r="r" t="t"/>
                <a:pathLst>
                  <a:path extrusionOk="0" h="251" w="26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7" name="Google Shape;4327;p67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rect b="b" l="l" r="r" t="t"/>
                <a:pathLst>
                  <a:path extrusionOk="0" h="677" w="642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8" name="Google Shape;4328;p67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rect b="b" l="l" r="r" t="t"/>
                <a:pathLst>
                  <a:path extrusionOk="0" h="149" w="543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9" name="Google Shape;4329;p67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rect b="b" l="l" r="r" t="t"/>
                <a:pathLst>
                  <a:path extrusionOk="0" h="210" w="55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0" name="Google Shape;4330;p67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rect b="b" l="l" r="r" t="t"/>
                <a:pathLst>
                  <a:path extrusionOk="0" h="950" w="2489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1" name="Google Shape;4331;p67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rect b="b" l="l" r="r" t="t"/>
                <a:pathLst>
                  <a:path extrusionOk="0" h="210" w="161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2" name="Google Shape;4332;p67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rect b="b" l="l" r="r" t="t"/>
                <a:pathLst>
                  <a:path extrusionOk="0" h="82" w="104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3" name="Google Shape;4333;p67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rect b="b" l="l" r="r" t="t"/>
                <a:pathLst>
                  <a:path extrusionOk="0" h="405" w="313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4" name="Google Shape;4334;p67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rect b="b" l="l" r="r" t="t"/>
                <a:pathLst>
                  <a:path extrusionOk="0" h="189" w="235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5" name="Google Shape;4335;p67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rect b="b" l="l" r="r" t="t"/>
                <a:pathLst>
                  <a:path extrusionOk="0" h="353" w="563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6" name="Google Shape;4336;p67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rect b="b" l="l" r="r" t="t"/>
                <a:pathLst>
                  <a:path extrusionOk="0" h="278" w="69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7" name="Google Shape;4337;p67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rect b="b" l="l" r="r" t="t"/>
                <a:pathLst>
                  <a:path extrusionOk="0" h="1687" w="1539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8" name="Google Shape;4338;p67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rect b="b" l="l" r="r" t="t"/>
                <a:pathLst>
                  <a:path extrusionOk="0" h="528" w="356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9" name="Google Shape;4339;p67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rect b="b" l="l" r="r" t="t"/>
                <a:pathLst>
                  <a:path extrusionOk="0" h="236" w="211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0" name="Google Shape;4340;p67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rect b="b" l="l" r="r" t="t"/>
                <a:pathLst>
                  <a:path extrusionOk="0" h="98" w="162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1" name="Google Shape;4341;p67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rect b="b" l="l" r="r" t="t"/>
                <a:pathLst>
                  <a:path extrusionOk="0" h="163" w="319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2" name="Google Shape;4342;p67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rect b="b" l="l" r="r" t="t"/>
                <a:pathLst>
                  <a:path extrusionOk="0" h="226" w="297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3" name="Google Shape;4343;p67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rect b="b" l="l" r="r" t="t"/>
                <a:pathLst>
                  <a:path extrusionOk="0" h="312" w="27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4" name="Google Shape;4344;p67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rect b="b" l="l" r="r" t="t"/>
                <a:pathLst>
                  <a:path extrusionOk="0" h="333" w="457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5" name="Google Shape;4345;p67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rect b="b" l="l" r="r" t="t"/>
                <a:pathLst>
                  <a:path extrusionOk="0" h="181" w="292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6" name="Google Shape;4346;p67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rect b="b" l="l" r="r" t="t"/>
                <a:pathLst>
                  <a:path extrusionOk="0" h="1259" w="1603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7" name="Google Shape;4347;p67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rect b="b" l="l" r="r" t="t"/>
                <a:pathLst>
                  <a:path extrusionOk="0" h="217" w="316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8" name="Google Shape;4348;p67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rect b="b" l="l" r="r" t="t"/>
                <a:pathLst>
                  <a:path extrusionOk="0" h="160" w="144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9" name="Google Shape;4349;p67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rect b="b" l="l" r="r" t="t"/>
                <a:pathLst>
                  <a:path extrusionOk="0" h="249" w="161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0" name="Google Shape;4350;p67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rect b="b" l="l" r="r" t="t"/>
                <a:pathLst>
                  <a:path extrusionOk="0" h="5775" w="6857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1" name="Google Shape;4351;p67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rect b="b" l="l" r="r" t="t"/>
                <a:pathLst>
                  <a:path extrusionOk="0" h="109" w="259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2" name="Google Shape;4352;p67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rect b="b" l="l" r="r" t="t"/>
                <a:pathLst>
                  <a:path extrusionOk="0" h="150" w="344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3" name="Google Shape;4353;p67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rect b="b" l="l" r="r" t="t"/>
                <a:pathLst>
                  <a:path extrusionOk="0" h="511" w="591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4" name="Google Shape;4354;p67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rect b="b" l="l" r="r" t="t"/>
                <a:pathLst>
                  <a:path extrusionOk="0" h="226" w="306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5" name="Google Shape;4355;p67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rect b="b" l="l" r="r" t="t"/>
                <a:pathLst>
                  <a:path extrusionOk="0" h="125" w="264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6" name="Google Shape;4356;p67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rect b="b" l="l" r="r" t="t"/>
                <a:pathLst>
                  <a:path extrusionOk="0" h="58" w="227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7" name="Google Shape;4357;p67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rect b="b" l="l" r="r" t="t"/>
                <a:pathLst>
                  <a:path extrusionOk="0" h="557" w="1171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8" name="Google Shape;4358;p67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rect b="b" l="l" r="r" t="t"/>
                <a:pathLst>
                  <a:path extrusionOk="0" h="929" w="1288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9" name="Google Shape;4359;p67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rect b="b" l="l" r="r" t="t"/>
                <a:pathLst>
                  <a:path extrusionOk="0" h="757" w="544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0" name="Google Shape;4360;p67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rect b="b" l="l" r="r" t="t"/>
                <a:pathLst>
                  <a:path extrusionOk="0" h="586" w="443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1" name="Google Shape;4361;p67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rect b="b" l="l" r="r" t="t"/>
                <a:pathLst>
                  <a:path extrusionOk="0" h="146" w="174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2" name="Google Shape;4362;p67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rect b="b" l="l" r="r" t="t"/>
                <a:pathLst>
                  <a:path extrusionOk="0" h="261" w="284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3" name="Google Shape;4363;p67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rect b="b" l="l" r="r" t="t"/>
                <a:pathLst>
                  <a:path extrusionOk="0" h="302" w="149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4" name="Google Shape;4364;p67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rect b="b" l="l" r="r" t="t"/>
                <a:pathLst>
                  <a:path extrusionOk="0" h="423" w="247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5" name="Google Shape;4365;p67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rect b="b" l="l" r="r" t="t"/>
                <a:pathLst>
                  <a:path extrusionOk="0" h="303" w="42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6" name="Google Shape;4366;p67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rect b="b" l="l" r="r" t="t"/>
                <a:pathLst>
                  <a:path extrusionOk="0" h="399" w="284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7" name="Google Shape;4367;p67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rect b="b" l="l" r="r" t="t"/>
                <a:pathLst>
                  <a:path extrusionOk="0" h="61" w="181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8" name="Google Shape;4368;p67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rect b="b" l="l" r="r" t="t"/>
                <a:pathLst>
                  <a:path extrusionOk="0" h="351" w="605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9" name="Google Shape;4369;p67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rect b="b" l="l" r="r" t="t"/>
                <a:pathLst>
                  <a:path extrusionOk="0" h="272" w="355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0" name="Google Shape;4370;p67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rect b="b" l="l" r="r" t="t"/>
                <a:pathLst>
                  <a:path extrusionOk="0" h="192" w="547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1" name="Google Shape;4371;p67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rect b="b" l="l" r="r" t="t"/>
                <a:pathLst>
                  <a:path extrusionOk="0" h="250" w="334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2" name="Google Shape;4372;p67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rect b="b" l="l" r="r" t="t"/>
                <a:pathLst>
                  <a:path extrusionOk="0" h="662" w="985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3" name="Google Shape;4373;p67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rect b="b" l="l" r="r" t="t"/>
                <a:pathLst>
                  <a:path extrusionOk="0" h="141" w="163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4" name="Google Shape;4374;p67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rect b="b" l="l" r="r" t="t"/>
                <a:pathLst>
                  <a:path extrusionOk="0" h="94" w="106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5" name="Google Shape;4375;p67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rect b="b" l="l" r="r" t="t"/>
                <a:pathLst>
                  <a:path extrusionOk="0" h="2425" w="4397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6" name="Google Shape;4376;p67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rect b="b" l="l" r="r" t="t"/>
                <a:pathLst>
                  <a:path extrusionOk="0" h="462" w="678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7" name="Google Shape;4377;p67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rect b="b" l="l" r="r" t="t"/>
                <a:pathLst>
                  <a:path extrusionOk="0" h="1504" w="1517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8" name="Google Shape;4378;p67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rect b="b" l="l" r="r" t="t"/>
                <a:pathLst>
                  <a:path extrusionOk="0" h="1187" w="127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9" name="Google Shape;4379;p67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rect b="b" l="l" r="r" t="t"/>
                <a:pathLst>
                  <a:path extrusionOk="0" h="1819" w="2601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0" name="Google Shape;4380;p67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rect b="b" l="l" r="r" t="t"/>
                <a:pathLst>
                  <a:path extrusionOk="0" h="247" w="309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1" name="Google Shape;4381;p67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rect b="b" l="l" r="r" t="t"/>
                <a:pathLst>
                  <a:path extrusionOk="0" h="1456" w="2872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2" name="Google Shape;4382;p67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rect b="b" l="l" r="r" t="t"/>
                <a:pathLst>
                  <a:path extrusionOk="0" h="318" w="486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3" name="Google Shape;4383;p67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rect b="b" l="l" r="r" t="t"/>
                <a:pathLst>
                  <a:path extrusionOk="0" h="956" w="1772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4" name="Google Shape;4384;p67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rect b="b" l="l" r="r" t="t"/>
                <a:pathLst>
                  <a:path extrusionOk="0" h="79" w="395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5" name="Google Shape;4385;p67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rect b="b" l="l" r="r" t="t"/>
                <a:pathLst>
                  <a:path extrusionOk="0" h="507" w="938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6" name="Google Shape;4386;p67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rect b="b" l="l" r="r" t="t"/>
                <a:pathLst>
                  <a:path extrusionOk="0" h="213" w="385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7" name="Google Shape;4387;p67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rect b="b" l="l" r="r" t="t"/>
                <a:pathLst>
                  <a:path extrusionOk="0" h="326" w="986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8" name="Google Shape;4388;p67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rect b="b" l="l" r="r" t="t"/>
                <a:pathLst>
                  <a:path extrusionOk="0" h="1004" w="1327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9" name="Google Shape;4389;p67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rect b="b" l="l" r="r" t="t"/>
                <a:pathLst>
                  <a:path extrusionOk="0" h="137" w="419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0" name="Google Shape;4390;p67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rect b="b" l="l" r="r" t="t"/>
                <a:pathLst>
                  <a:path extrusionOk="0" h="89" w="36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1" name="Google Shape;4391;p67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rect b="b" l="l" r="r" t="t"/>
                <a:pathLst>
                  <a:path extrusionOk="0" h="161" w="466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2" name="Google Shape;4392;p67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rect b="b" l="l" r="r" t="t"/>
                <a:pathLst>
                  <a:path extrusionOk="0" h="213" w="445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3" name="Google Shape;4393;p67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rect b="b" l="l" r="r" t="t"/>
                <a:pathLst>
                  <a:path extrusionOk="0" h="403" w="54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4" name="Google Shape;4394;p67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rect b="b" l="l" r="r" t="t"/>
                <a:pathLst>
                  <a:path extrusionOk="0" h="105" w="425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5" name="Google Shape;4395;p67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rect b="b" l="l" r="r" t="t"/>
                <a:pathLst>
                  <a:path extrusionOk="0" h="939" w="1615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6" name="Google Shape;4396;p67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rect b="b" l="l" r="r" t="t"/>
                <a:pathLst>
                  <a:path extrusionOk="0" h="228" w="469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7" name="Google Shape;4397;p67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rect b="b" l="l" r="r" t="t"/>
                <a:pathLst>
                  <a:path extrusionOk="0" h="572" w="987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8" name="Google Shape;4398;p67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rect b="b" l="l" r="r" t="t"/>
                <a:pathLst>
                  <a:path extrusionOk="0" h="218" w="814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9" name="Google Shape;4399;p67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rect b="b" l="l" r="r" t="t"/>
                <a:pathLst>
                  <a:path extrusionOk="0" h="558" w="798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0" name="Google Shape;4400;p67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rect b="b" l="l" r="r" t="t"/>
                <a:pathLst>
                  <a:path extrusionOk="0" h="96" w="199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1" name="Google Shape;4401;p67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rect b="b" l="l" r="r" t="t"/>
                <a:pathLst>
                  <a:path extrusionOk="0" h="318" w="475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2" name="Google Shape;4402;p67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rect b="b" l="l" r="r" t="t"/>
                <a:pathLst>
                  <a:path extrusionOk="0" h="159" w="164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3" name="Google Shape;4403;p67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rect b="b" l="l" r="r" t="t"/>
                <a:pathLst>
                  <a:path extrusionOk="0" h="1464" w="4252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4" name="Google Shape;4404;p67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rect b="b" l="l" r="r" t="t"/>
                <a:pathLst>
                  <a:path extrusionOk="0" h="2041" w="2783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5" name="Google Shape;4405;p67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rect b="b" l="l" r="r" t="t"/>
                <a:pathLst>
                  <a:path extrusionOk="0" h="4374" w="7344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6" name="Google Shape;4406;p67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rect b="b" l="l" r="r" t="t"/>
                <a:pathLst>
                  <a:path extrusionOk="0" h="191" w="773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7" name="Google Shape;4407;p67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rect b="b" l="l" r="r" t="t"/>
                <a:pathLst>
                  <a:path extrusionOk="0" h="79" w="266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8" name="Google Shape;4408;p67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rect b="b" l="l" r="r" t="t"/>
                <a:pathLst>
                  <a:path extrusionOk="0" h="98" w="251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9" name="Google Shape;4409;p67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rect b="b" l="l" r="r" t="t"/>
                <a:pathLst>
                  <a:path extrusionOk="0" h="178" w="196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0" name="Google Shape;4410;p67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rect b="b" l="l" r="r" t="t"/>
                <a:pathLst>
                  <a:path extrusionOk="0" h="62" w="87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1" name="Google Shape;4411;p67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rect b="b" l="l" r="r" t="t"/>
                <a:pathLst>
                  <a:path extrusionOk="0" h="207" w="243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2" name="Google Shape;4412;p67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rect b="b" l="l" r="r" t="t"/>
                <a:pathLst>
                  <a:path extrusionOk="0" h="82" w="12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3" name="Google Shape;4413;p67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rect b="b" l="l" r="r" t="t"/>
                <a:pathLst>
                  <a:path extrusionOk="0" h="35" w="83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4" name="Google Shape;4414;p67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rect b="b" l="l" r="r" t="t"/>
                <a:pathLst>
                  <a:path extrusionOk="0" h="86" w="10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5" name="Google Shape;4415;p67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rect b="b" l="l" r="r" t="t"/>
                <a:pathLst>
                  <a:path extrusionOk="0" h="153" w="295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6" name="Google Shape;4416;p67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rect b="b" l="l" r="r" t="t"/>
                <a:pathLst>
                  <a:path extrusionOk="0" h="1" w="25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7" name="Google Shape;4417;p67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rect b="b" l="l" r="r" t="t"/>
                <a:pathLst>
                  <a:path extrusionOk="0" h="113" w="326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8" name="Google Shape;4418;p67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rect b="b" l="l" r="r" t="t"/>
                <a:pathLst>
                  <a:path extrusionOk="0" h="1238" w="1862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9" name="Google Shape;4419;p67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rect b="b" l="l" r="r" t="t"/>
                <a:pathLst>
                  <a:path extrusionOk="0" h="41443" w="31778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0" name="Google Shape;4420;p67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rect b="b" l="l" r="r" t="t"/>
                <a:pathLst>
                  <a:path extrusionOk="0" h="685" w="1504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1" name="Google Shape;4421;p67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rect b="b" l="l" r="r" t="t"/>
                <a:pathLst>
                  <a:path extrusionOk="0" h="547" w="92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2" name="Google Shape;4422;p67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rect b="b" l="l" r="r" t="t"/>
                <a:pathLst>
                  <a:path extrusionOk="0" h="2579" w="4559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3" name="Google Shape;4423;p67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rect b="b" l="l" r="r" t="t"/>
                <a:pathLst>
                  <a:path extrusionOk="0" h="3116" w="2478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4" name="Google Shape;4424;p67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rect b="b" l="l" r="r" t="t"/>
                <a:pathLst>
                  <a:path extrusionOk="0" h="37906" w="47364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5" name="Google Shape;4425;p67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rect b="b" l="l" r="r" t="t"/>
                <a:pathLst>
                  <a:path extrusionOk="0" h="3009" w="803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6" name="Google Shape;4426;p67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rect b="b" l="l" r="r" t="t"/>
                <a:pathLst>
                  <a:path extrusionOk="0" h="1417" w="126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7" name="Google Shape;4427;p67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rect b="b" l="l" r="r" t="t"/>
                <a:pathLst>
                  <a:path extrusionOk="0" h="12673" w="14639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8" name="Google Shape;4428;p67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rect b="b" l="l" r="r" t="t"/>
                <a:pathLst>
                  <a:path extrusionOk="0" h="484" w="802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9" name="Google Shape;4429;p67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rect b="b" l="l" r="r" t="t"/>
                <a:pathLst>
                  <a:path extrusionOk="0" h="87" w="136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0" name="Google Shape;4430;p67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rect b="b" l="l" r="r" t="t"/>
                <a:pathLst>
                  <a:path extrusionOk="0" h="242" w="541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1" name="Google Shape;4431;p67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rect b="b" l="l" r="r" t="t"/>
                <a:pathLst>
                  <a:path extrusionOk="0" h="75" w="223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2" name="Google Shape;4432;p67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rect b="b" l="l" r="r" t="t"/>
                <a:pathLst>
                  <a:path extrusionOk="0" h="141" w="383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3" name="Google Shape;4433;p67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rect b="b" l="l" r="r" t="t"/>
                <a:pathLst>
                  <a:path extrusionOk="0" h="194" w="493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4" name="Google Shape;4434;p67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rect b="b" l="l" r="r" t="t"/>
                <a:pathLst>
                  <a:path extrusionOk="0" h="161" w="261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5" name="Google Shape;4435;p67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6" name="Google Shape;4436;p67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rect b="b" l="l" r="r" t="t"/>
                <a:pathLst>
                  <a:path extrusionOk="0" h="396" w="184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7" name="Google Shape;4437;p67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rect b="b" l="l" r="r" t="t"/>
                <a:pathLst>
                  <a:path extrusionOk="0" h="193" w="294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8" name="Google Shape;4438;p67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rect b="b" l="l" r="r" t="t"/>
                <a:pathLst>
                  <a:path extrusionOk="0" h="458" w="642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9" name="Google Shape;4439;p67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rect b="b" l="l" r="r" t="t"/>
                <a:pathLst>
                  <a:path extrusionOk="0" h="87" w="433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0" name="Google Shape;4440;p67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rect b="b" l="l" r="r" t="t"/>
                <a:pathLst>
                  <a:path extrusionOk="0" h="251" w="638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1" name="Google Shape;4441;p67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rect b="b" l="l" r="r" t="t"/>
                <a:pathLst>
                  <a:path extrusionOk="0" h="212" w="136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2" name="Google Shape;4442;p67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rect b="b" l="l" r="r" t="t"/>
                <a:pathLst>
                  <a:path extrusionOk="0" h="128" w="186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3" name="Google Shape;4443;p67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rect b="b" l="l" r="r" t="t"/>
                <a:pathLst>
                  <a:path extrusionOk="0" h="72" w="122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4" name="Google Shape;4444;p67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rect b="b" l="l" r="r" t="t"/>
                <a:pathLst>
                  <a:path extrusionOk="0" h="77" w="147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5" name="Google Shape;4445;p67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rect b="b" l="l" r="r" t="t"/>
                <a:pathLst>
                  <a:path extrusionOk="0" h="81" w="124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6" name="Google Shape;4446;p67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rect b="b" l="l" r="r" t="t"/>
                <a:pathLst>
                  <a:path extrusionOk="0" h="29" w="221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7" name="Google Shape;4447;p67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rect b="b" l="l" r="r" t="t"/>
                <a:pathLst>
                  <a:path extrusionOk="0" h="24" w="207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48" name="Google Shape;4448;p67"/>
            <p:cNvSpPr/>
            <p:nvPr/>
          </p:nvSpPr>
          <p:spPr>
            <a:xfrm>
              <a:off x="4862183" y="3305557"/>
              <a:ext cx="1007599" cy="635138"/>
            </a:xfrm>
            <a:custGeom>
              <a:rect b="b" l="l" r="r" t="t"/>
              <a:pathLst>
                <a:path extrusionOk="0" h="44038" w="69863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49" name="Google Shape;4449;p67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4450" name="Google Shape;4450;p67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1" name="Google Shape;4451;p67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2" name="Google Shape;4452;p67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rect b="b" l="l" r="r" t="t"/>
                <a:pathLst>
                  <a:path extrusionOk="0" h="2500" w="2922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3" name="Google Shape;4453;p67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4" name="Google Shape;4454;p67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rect b="b" l="l" r="r" t="t"/>
                <a:pathLst>
                  <a:path extrusionOk="0" h="2496" w="2748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5" name="Google Shape;4455;p67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6" name="Google Shape;4456;p67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rect b="b" l="l" r="r" t="t"/>
                <a:pathLst>
                  <a:path extrusionOk="0" h="2503" w="2502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7" name="Google Shape;4457;p67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8" name="Google Shape;4458;p67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rect b="b" l="l" r="r" t="t"/>
                <a:pathLst>
                  <a:path extrusionOk="0" h="2495" w="2921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9" name="Google Shape;4459;p67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rect b="b" l="l" r="r" t="t"/>
                <a:pathLst>
                  <a:path extrusionOk="0" h="2502" w="2917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0" name="Google Shape;4460;p67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1" name="Google Shape;4461;p67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rect b="b" l="l" r="r" t="t"/>
                <a:pathLst>
                  <a:path extrusionOk="0" h="2496" w="2737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2" name="Google Shape;4462;p67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rect b="b" l="l" r="r" t="t"/>
                <a:pathLst>
                  <a:path extrusionOk="0" h="2496" w="2736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3" name="Google Shape;4463;p67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rect b="b" l="l" r="r" t="t"/>
                <a:pathLst>
                  <a:path extrusionOk="0" h="2503" w="2909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4" name="Google Shape;4464;p67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5" name="Google Shape;4465;p67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6" name="Google Shape;4466;p67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rect b="b" l="l" r="r" t="t"/>
                <a:pathLst>
                  <a:path extrusionOk="0" h="2497" w="2835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7" name="Google Shape;4467;p67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8" name="Google Shape;4468;p67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9" name="Google Shape;4469;p67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rect b="b" l="l" r="r" t="t"/>
                <a:pathLst>
                  <a:path extrusionOk="0" h="2505" w="2749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0" name="Google Shape;4470;p67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rect b="b" l="l" r="r" t="t"/>
                <a:pathLst>
                  <a:path extrusionOk="0" h="1492" w="1504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1" name="Google Shape;4471;p67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2" name="Google Shape;4472;p67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rect b="b" l="l" r="r" t="t"/>
                <a:pathLst>
                  <a:path extrusionOk="0" h="1502" w="164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3" name="Google Shape;4473;p67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4" name="Google Shape;4474;p67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rect b="b" l="l" r="r" t="t"/>
                <a:pathLst>
                  <a:path extrusionOk="0" h="1504" w="1505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5" name="Google Shape;4475;p67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rect b="b" l="l" r="r" t="t"/>
                <a:pathLst>
                  <a:path extrusionOk="0" h="1505" w="1504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6" name="Google Shape;4476;p67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7" name="Google Shape;4477;p67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8" name="Google Shape;4478;p67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rect b="b" l="l" r="r" t="t"/>
                <a:pathLst>
                  <a:path extrusionOk="0" h="1496" w="1701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9" name="Google Shape;4479;p67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0" name="Google Shape;4480;p67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1" name="Google Shape;4481;p67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rect b="b" l="l" r="r" t="t"/>
                <a:pathLst>
                  <a:path extrusionOk="0" h="1501" w="1795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2" name="Google Shape;4482;p67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3" name="Google Shape;4483;p67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4" name="Google Shape;4484;p67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rect b="b" l="l" r="r" t="t"/>
                <a:pathLst>
                  <a:path extrusionOk="0" h="1496" w="1689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5" name="Google Shape;4485;p67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86" name="Google Shape;4486;p67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4487" name="Google Shape;4487;p67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4488" name="Google Shape;4488;p67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rect b="b" l="l" r="r" t="t"/>
                <a:pathLst>
                  <a:path extrusionOk="0" h="1012" w="1172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9" name="Google Shape;4489;p67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0" name="Google Shape;4490;p67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rect b="b" l="l" r="r" t="t"/>
                <a:pathLst>
                  <a:path extrusionOk="0" h="579" w="678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1" name="Google Shape;4491;p67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2" name="Google Shape;4492;p67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3" name="Google Shape;4493;p67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4" name="Google Shape;4494;p67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rect b="b" l="l" r="r" t="t"/>
                <a:pathLst>
                  <a:path extrusionOk="0" h="3055" w="2404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5" name="Google Shape;4495;p67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rect b="b" l="l" r="r" t="t"/>
                <a:pathLst>
                  <a:path extrusionOk="0" h="1012" w="1184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6" name="Google Shape;4496;p67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rect b="b" l="l" r="r" t="t"/>
                <a:pathLst>
                  <a:path extrusionOk="0" h="33853" w="46162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7" name="Google Shape;4497;p67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rect b="b" l="l" r="r" t="t"/>
                <a:pathLst>
                  <a:path extrusionOk="0" h="7027" w="9673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8" name="Google Shape;4498;p67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rect b="b" l="l" r="r" t="t"/>
                <a:pathLst>
                  <a:path extrusionOk="0" h="5165" w="9821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9" name="Google Shape;4499;p67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rect b="b" l="l" r="r" t="t"/>
                <a:pathLst>
                  <a:path extrusionOk="0" h="496" w="589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0" name="Google Shape;4500;p67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rect b="b" l="l" r="r" t="t"/>
                <a:pathLst>
                  <a:path extrusionOk="0" h="36107" w="25219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1" name="Google Shape;4501;p67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rect b="b" l="l" r="r" t="t"/>
                <a:pathLst>
                  <a:path extrusionOk="0" h="815" w="949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2" name="Google Shape;4502;p67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3" name="Google Shape;4503;p67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04" name="Google Shape;4504;p67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4505" name="Google Shape;4505;p67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rect b="b" l="l" r="r" t="t"/>
                <a:pathLst>
                  <a:path extrusionOk="0" h="691" w="802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6" name="Google Shape;4506;p67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rect b="b" l="l" r="r" t="t"/>
                <a:pathLst>
                  <a:path extrusionOk="0" h="466" w="555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7" name="Google Shape;4507;p67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8" name="Google Shape;4508;p67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rect b="b" l="l" r="r" t="t"/>
                <a:pathLst>
                  <a:path extrusionOk="0" h="496" w="592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9" name="Google Shape;4509;p67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0" name="Google Shape;4510;p67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rect b="b" l="l" r="r" t="t"/>
                <a:pathLst>
                  <a:path extrusionOk="0" h="471" w="555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1" name="Google Shape;4511;p67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rect b="b" l="l" r="r" t="t"/>
                <a:pathLst>
                  <a:path extrusionOk="0" h="613" w="728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2" name="Google Shape;4512;p67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3" name="Google Shape;4513;p67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rect b="b" l="l" r="r" t="t"/>
                <a:pathLst>
                  <a:path extrusionOk="0" h="607" w="716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4" name="Google Shape;4514;p67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5" name="Google Shape;4515;p67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6" name="Google Shape;4516;p67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7" name="Google Shape;4517;p67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rect b="b" l="l" r="r" t="t"/>
                <a:pathLst>
                  <a:path extrusionOk="0" h="600" w="711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8" name="Google Shape;4518;p67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rect b="b" l="l" r="r" t="t"/>
                <a:pathLst>
                  <a:path extrusionOk="0" h="598" w="703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9" name="Google Shape;4519;p67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0" name="Google Shape;4520;p67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rect b="b" l="l" r="r" t="t"/>
                <a:pathLst>
                  <a:path extrusionOk="0" h="64" w="106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1" name="Google Shape;4521;p67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2" name="Google Shape;4522;p67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3" name="Google Shape;4523;p67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4" name="Google Shape;4524;p67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5" name="Google Shape;4525;p67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rect b="b" l="l" r="r" t="t"/>
                <a:pathLst>
                  <a:path extrusionOk="0" h="612" w="732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6" name="Google Shape;4526;p67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7" name="Google Shape;4527;p67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8" name="Google Shape;4528;p67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9" name="Google Shape;4529;p67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0" name="Google Shape;4530;p67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1" name="Google Shape;4531;p67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2" name="Google Shape;4532;p67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3" name="Google Shape;4533;p67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4" name="Google Shape;4534;p67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rect b="b" l="l" r="r" t="t"/>
                <a:pathLst>
                  <a:path extrusionOk="0" h="612" w="733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5" name="Google Shape;4535;p67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6" name="Google Shape;4536;p67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rect b="b" l="l" r="r" t="t"/>
                <a:pathLst>
                  <a:path extrusionOk="0" h="591" w="703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7" name="Google Shape;4537;p67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rect b="b" l="l" r="r" t="t"/>
                <a:pathLst>
                  <a:path extrusionOk="0" h="520" w="604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8" name="Google Shape;4538;p67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rect b="b" l="l" r="r" t="t"/>
                <a:pathLst>
                  <a:path extrusionOk="0" h="582" w="678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9" name="Google Shape;4539;p67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rect b="b" l="l" r="r" t="t"/>
                <a:pathLst>
                  <a:path extrusionOk="0" h="595" w="70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0" name="Google Shape;4540;p67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rect b="b" l="l" r="r" t="t"/>
                <a:pathLst>
                  <a:path extrusionOk="0" h="606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1" name="Google Shape;4541;p67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rect b="b" l="l" r="r" t="t"/>
                <a:pathLst>
                  <a:path extrusionOk="0" h="600" w="716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2" name="Google Shape;4542;p67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rect b="b" l="l" r="r" t="t"/>
                <a:pathLst>
                  <a:path extrusionOk="0" h="596" w="699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3" name="Google Shape;4543;p67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4" name="Google Shape;4544;p67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rect b="b" l="l" r="r" t="t"/>
                <a:pathLst>
                  <a:path extrusionOk="0" h="612" w="712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5" name="Google Shape;4545;p67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6" name="Google Shape;4546;p67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rect b="b" l="l" r="r" t="t"/>
                <a:pathLst>
                  <a:path extrusionOk="0" h="64" w="105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7" name="Google Shape;4547;p67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8" name="Google Shape;4548;p67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rect b="b" l="l" r="r" t="t"/>
                <a:pathLst>
                  <a:path extrusionOk="0" h="99" w="87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9" name="Google Shape;4549;p67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rect b="b" l="l" r="r" t="t"/>
                <a:pathLst>
                  <a:path extrusionOk="0" h="75" w="106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0" name="Google Shape;4550;p67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1" name="Google Shape;4551;p67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2" name="Google Shape;4552;p67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3" name="Google Shape;4553;p67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4" name="Google Shape;4554;p67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5" name="Google Shape;4555;p67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rect b="b" l="l" r="r" t="t"/>
                <a:pathLst>
                  <a:path extrusionOk="0" h="621" w="736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6" name="Google Shape;4556;p67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rect b="b" l="l" r="r" t="t"/>
                <a:pathLst>
                  <a:path extrusionOk="0" h="162" w="198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7" name="Google Shape;4557;p67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rect b="b" l="l" r="r" t="t"/>
                <a:pathLst>
                  <a:path extrusionOk="0" h="74" w="94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8" name="Google Shape;4558;p67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9" name="Google Shape;4559;p67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0" name="Google Shape;4560;p67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1" name="Google Shape;4561;p67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2" name="Google Shape;4562;p67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rect b="b" l="l" r="r" t="t"/>
                <a:pathLst>
                  <a:path extrusionOk="0" h="43" w="56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3" name="Google Shape;4563;p67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rect b="b" l="l" r="r" t="t"/>
                <a:pathLst>
                  <a:path extrusionOk="0" h="55" w="5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4" name="Google Shape;4564;p67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5" name="Google Shape;4565;p67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rect b="b" l="l" r="r" t="t"/>
                <a:pathLst>
                  <a:path extrusionOk="0" h="74" w="117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6" name="Google Shape;4566;p67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7" name="Google Shape;4567;p67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rect b="b" l="l" r="r" t="t"/>
                <a:pathLst>
                  <a:path extrusionOk="0" h="610" w="737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8" name="Google Shape;4568;p67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rect b="b" l="l" r="r" t="t"/>
                <a:pathLst>
                  <a:path extrusionOk="0" h="51" w="5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9" name="Google Shape;4569;p67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rect b="b" l="l" r="r" t="t"/>
                <a:pathLst>
                  <a:path extrusionOk="0" h="132" w="191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0" name="Google Shape;4570;p67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1" name="Google Shape;4571;p67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rect b="b" l="l" r="r" t="t"/>
                <a:pathLst>
                  <a:path extrusionOk="0" h="99" w="137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2" name="Google Shape;4572;p67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rect b="b" l="l" r="r" t="t"/>
                <a:pathLst>
                  <a:path extrusionOk="0" h="287" w="342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3" name="Google Shape;4573;p67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rect b="b" l="l" r="r" t="t"/>
                <a:pathLst>
                  <a:path extrusionOk="0" h="691" w="691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4" name="Google Shape;4574;p67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rect b="b" l="l" r="r" t="t"/>
                <a:pathLst>
                  <a:path extrusionOk="0" h="633" w="748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5" name="Google Shape;4575;p67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6" name="Google Shape;4576;p67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7" name="Google Shape;4577;p67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rect b="b" l="l" r="r" t="t"/>
                <a:pathLst>
                  <a:path extrusionOk="0" h="601" w="704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8" name="Google Shape;4578;p67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9" name="Google Shape;4579;p67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rect b="b" l="l" r="r" t="t"/>
                <a:pathLst>
                  <a:path extrusionOk="0" h="99" w="88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0" name="Google Shape;4580;p67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rect b="b" l="l" r="r" t="t"/>
                <a:pathLst>
                  <a:path extrusionOk="0" h="173" w="173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1" name="Google Shape;4581;p67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rect b="b" l="l" r="r" t="t"/>
                <a:pathLst>
                  <a:path extrusionOk="0" h="79" w="107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2" name="Google Shape;4582;p67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3" name="Google Shape;4583;p67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4" name="Google Shape;4584;p67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5" name="Google Shape;4585;p67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rect b="b" l="l" r="r" t="t"/>
                <a:pathLst>
                  <a:path extrusionOk="0" h="133" w="19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6" name="Google Shape;4586;p67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rect b="b" l="l" r="r" t="t"/>
                <a:pathLst>
                  <a:path extrusionOk="0" h="174" w="174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7" name="Google Shape;4587;p67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rect b="b" l="l" r="r" t="t"/>
                <a:pathLst>
                  <a:path extrusionOk="0" h="87" w="137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8" name="Google Shape;4588;p67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rect b="b" l="l" r="r" t="t"/>
                <a:pathLst>
                  <a:path extrusionOk="0" h="87" w="88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9" name="Google Shape;4589;p67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0" name="Google Shape;4590;p67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1" name="Google Shape;4591;p67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2" name="Google Shape;4592;p67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3" name="Google Shape;4593;p67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4" name="Google Shape;4594;p67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5" name="Google Shape;4595;p67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rect b="b" l="l" r="r" t="t"/>
                <a:pathLst>
                  <a:path extrusionOk="0" h="106" w="87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6" name="Google Shape;4596;p67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7" name="Google Shape;4597;p67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8" name="Google Shape;4598;p67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9" name="Google Shape;4599;p67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0" name="Google Shape;4600;p67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rect b="b" l="l" r="r" t="t"/>
                <a:pathLst>
                  <a:path extrusionOk="0" h="595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1" name="Google Shape;4601;p67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2" name="Google Shape;4602;p67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rect b="b" l="l" r="r" t="t"/>
                <a:pathLst>
                  <a:path extrusionOk="0" h="93" w="10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3" name="Google Shape;4603;p67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rect b="b" l="l" r="r" t="t"/>
                <a:pathLst>
                  <a:path extrusionOk="0" h="609" w="712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4" name="Google Shape;4604;p67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5" name="Google Shape;4605;p67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6" name="Google Shape;4606;p67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7" name="Google Shape;4607;p67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rect b="b" l="l" r="r" t="t"/>
                <a:pathLst>
                  <a:path extrusionOk="0" h="88" w="99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8" name="Google Shape;4608;p67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9" name="Google Shape;4609;p67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rect b="b" l="l" r="r" t="t"/>
                <a:pathLst>
                  <a:path extrusionOk="0" h="174" w="173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0" name="Google Shape;4610;p67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1" name="Google Shape;4611;p67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2" name="Google Shape;4612;p67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3" name="Google Shape;4613;p67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rect b="b" l="l" r="r" t="t"/>
                <a:pathLst>
                  <a:path extrusionOk="0" h="752" w="876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4" name="Google Shape;4614;p67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rect b="b" l="l" r="r" t="t"/>
                <a:pathLst>
                  <a:path extrusionOk="0" h="174" w="211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5" name="Google Shape;4615;p67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6" name="Google Shape;4616;p67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rect b="b" l="l" r="r" t="t"/>
                <a:pathLst>
                  <a:path extrusionOk="0" h="170" w="173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7" name="Google Shape;4617;p67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8" name="Google Shape;4618;p67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rect b="b" l="l" r="r" t="t"/>
                <a:pathLst>
                  <a:path extrusionOk="0" h="696" w="815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9" name="Google Shape;4619;p67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0" name="Google Shape;4620;p67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rect b="b" l="l" r="r" t="t"/>
                <a:pathLst>
                  <a:path extrusionOk="0" h="643" w="752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1" name="Google Shape;4621;p67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rect b="b" l="l" r="r" t="t"/>
                <a:pathLst>
                  <a:path extrusionOk="0" h="630" w="63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2" name="Google Shape;4622;p67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3" name="Google Shape;4623;p67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4" name="Google Shape;4624;p67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5" name="Google Shape;4625;p67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6" name="Google Shape;4626;p67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rect b="b" l="l" r="r" t="t"/>
                <a:pathLst>
                  <a:path extrusionOk="0" h="79" w="116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7" name="Google Shape;4627;p67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8" name="Google Shape;4628;p67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9" name="Google Shape;4629;p67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rect b="b" l="l" r="r" t="t"/>
                <a:pathLst>
                  <a:path extrusionOk="0" h="601" w="703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0" name="Google Shape;4630;p67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1" name="Google Shape;4631;p67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rect b="b" l="l" r="r" t="t"/>
                <a:pathLst>
                  <a:path extrusionOk="0" h="684" w="815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2" name="Google Shape;4632;p67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rect b="b" l="l" r="r" t="t"/>
                <a:pathLst>
                  <a:path extrusionOk="0" h="593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3" name="Google Shape;4633;p67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rect b="b" l="l" r="r" t="t"/>
                <a:pathLst>
                  <a:path extrusionOk="0" h="87" w="87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4" name="Google Shape;4634;p67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rect b="b" l="l" r="r" t="t"/>
                <a:pathLst>
                  <a:path extrusionOk="0" h="93" w="99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5" name="Google Shape;4635;p67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6" name="Google Shape;4636;p67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rect b="b" l="l" r="r" t="t"/>
                <a:pathLst>
                  <a:path extrusionOk="0" h="99" w="124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7" name="Google Shape;4637;p67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rect b="b" l="l" r="r" t="t"/>
                <a:pathLst>
                  <a:path extrusionOk="0" h="73" w="111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8" name="Google Shape;4638;p67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9" name="Google Shape;4639;p67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0" name="Google Shape;4640;p67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1" name="Google Shape;4641;p67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2" name="Google Shape;4642;p67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3" name="Google Shape;4643;p67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4" name="Google Shape;4644;p67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5" name="Google Shape;4645;p67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rect b="b" l="l" r="r" t="t"/>
                <a:pathLst>
                  <a:path extrusionOk="0" h="642" w="74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6" name="Google Shape;4646;p67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7" name="Google Shape;4647;p67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8" name="Google Shape;4648;p67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9" name="Google Shape;4649;p67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0" name="Google Shape;4650;p67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1" name="Google Shape;4651;p67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2" name="Google Shape;4652;p67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3" name="Google Shape;4653;p67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rect b="b" l="l" r="r" t="t"/>
                <a:pathLst>
                  <a:path extrusionOk="0" h="74" w="105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4" name="Google Shape;4654;p67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5" name="Google Shape;4655;p67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6" name="Google Shape;4656;p67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7" name="Google Shape;4657;p67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8" name="Google Shape;4658;p67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9" name="Google Shape;4659;p67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rect b="b" l="l" r="r" t="t"/>
                <a:pathLst>
                  <a:path extrusionOk="0" h="637" w="74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0" name="Google Shape;4660;p67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1" name="Google Shape;4661;p67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rect b="b" l="l" r="r" t="t"/>
                <a:pathLst>
                  <a:path extrusionOk="0" h="592" w="605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2" name="Google Shape;4662;p67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rect b="b" l="l" r="r" t="t"/>
                <a:pathLst>
                  <a:path extrusionOk="0" h="287" w="375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3" name="Google Shape;4663;p67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4" name="Google Shape;4664;p67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5" name="Google Shape;4665;p67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6" name="Google Shape;4666;p67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7" name="Google Shape;4667;p67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rect b="b" l="l" r="r" t="t"/>
                <a:pathLst>
                  <a:path extrusionOk="0" h="634" w="74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8" name="Google Shape;4668;p67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rect b="b" l="l" r="r" t="t"/>
                <a:pathLst>
                  <a:path extrusionOk="0" h="621" w="716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9" name="Google Shape;4669;p67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rect b="b" l="l" r="r" t="t"/>
                <a:pathLst>
                  <a:path extrusionOk="0" h="636" w="74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0" name="Google Shape;4670;p67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rect b="b" l="l" r="r" t="t"/>
                <a:pathLst>
                  <a:path extrusionOk="0" h="624" w="74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1" name="Google Shape;4671;p67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rect b="b" l="l" r="r" t="t"/>
                <a:pathLst>
                  <a:path extrusionOk="0" h="642" w="629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2" name="Google Shape;4672;p67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3" name="Google Shape;4673;p67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rect b="b" l="l" r="r" t="t"/>
                <a:pathLst>
                  <a:path extrusionOk="0" h="621" w="728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4" name="Google Shape;4674;p67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5" name="Google Shape;4675;p67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6" name="Google Shape;4676;p67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7" name="Google Shape;4677;p67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8" name="Google Shape;4678;p67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9" name="Google Shape;4679;p67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0" name="Google Shape;4680;p67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1" name="Google Shape;4681;p67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2" name="Google Shape;4682;p67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3" name="Google Shape;4683;p67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4" name="Google Shape;4684;p67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5" name="Google Shape;4685;p67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rect b="b" l="l" r="r" t="t"/>
                <a:pathLst>
                  <a:path extrusionOk="0" h="397" w="466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6" name="Google Shape;4686;p67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rect b="b" l="l" r="r" t="t"/>
                <a:pathLst>
                  <a:path extrusionOk="0" h="606" w="716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7" name="Google Shape;4687;p67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rect b="b" l="l" r="r" t="t"/>
                <a:pathLst>
                  <a:path extrusionOk="0" h="597" w="703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8" name="Google Shape;4688;p67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9" name="Google Shape;4689;p67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0" name="Google Shape;4690;p67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rect b="b" l="l" r="r" t="t"/>
                <a:pathLst>
                  <a:path extrusionOk="0" h="410" w="482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1" name="Google Shape;4691;p67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2" name="Google Shape;4692;p67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rect b="b" l="l" r="r" t="t"/>
                <a:pathLst>
                  <a:path extrusionOk="0" h="119" w="174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3" name="Google Shape;4693;p67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rect b="b" l="l" r="r" t="t"/>
                <a:pathLst>
                  <a:path extrusionOk="0" h="63" w="10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4" name="Google Shape;4694;p67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rect b="b" l="l" r="r" t="t"/>
                <a:pathLst>
                  <a:path extrusionOk="0" h="170" w="174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5" name="Google Shape;4695;p67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6" name="Google Shape;4696;p67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rect b="b" l="l" r="r" t="t"/>
                <a:pathLst>
                  <a:path extrusionOk="0" h="100" w="137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7" name="Google Shape;4697;p67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8" name="Google Shape;4698;p67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9" name="Google Shape;4699;p67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rect b="b" l="l" r="r" t="t"/>
                <a:pathLst>
                  <a:path extrusionOk="0" h="404" w="481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0" name="Google Shape;4700;p67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1" name="Google Shape;4701;p67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2" name="Google Shape;4702;p67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rect b="b" l="l" r="r" t="t"/>
                <a:pathLst>
                  <a:path extrusionOk="0" h="609" w="732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3" name="Google Shape;4703;p67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4" name="Google Shape;4704;p67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5" name="Google Shape;4705;p67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6" name="Google Shape;4706;p67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7" name="Google Shape;4707;p67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rect b="b" l="l" r="r" t="t"/>
                <a:pathLst>
                  <a:path extrusionOk="0" h="621" w="725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8" name="Google Shape;4708;p67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9" name="Google Shape;4709;p67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rect b="b" l="l" r="r" t="t"/>
                <a:pathLst>
                  <a:path extrusionOk="0" h="624" w="724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0" name="Google Shape;4710;p67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1" name="Google Shape;4711;p67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rect b="b" l="l" r="r" t="t"/>
                <a:pathLst>
                  <a:path extrusionOk="0" h="605" w="703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2" name="Google Shape;4712;p67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3" name="Google Shape;4713;p67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4" name="Google Shape;4714;p67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5" name="Google Shape;4715;p67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6" name="Google Shape;4716;p67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7" name="Google Shape;4717;p67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rect b="b" l="l" r="r" t="t"/>
                <a:pathLst>
                  <a:path extrusionOk="0" h="88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8" name="Google Shape;4718;p67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9" name="Google Shape;4719;p67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rect b="b" l="l" r="r" t="t"/>
                <a:pathLst>
                  <a:path extrusionOk="0" h="604" w="712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0" name="Google Shape;4720;p67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1" name="Google Shape;4721;p67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2" name="Google Shape;4722;p67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rect b="b" l="l" r="r" t="t"/>
                <a:pathLst>
                  <a:path extrusionOk="0" h="63" w="106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3" name="Google Shape;4723;p67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rect b="b" l="l" r="r" t="t"/>
                <a:pathLst>
                  <a:path extrusionOk="0" h="404" w="482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4" name="Google Shape;4724;p67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5" name="Google Shape;4725;p67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rect b="b" l="l" r="r" t="t"/>
                <a:pathLst>
                  <a:path extrusionOk="0" h="99" w="136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6" name="Google Shape;4726;p67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7" name="Google Shape;4727;p67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8" name="Google Shape;4728;p67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rect b="b" l="l" r="r" t="t"/>
                <a:pathLst>
                  <a:path extrusionOk="0" h="173" w="199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9" name="Google Shape;4729;p67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0" name="Google Shape;4730;p67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1" name="Google Shape;4731;p67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rect b="b" l="l" r="r" t="t"/>
                <a:pathLst>
                  <a:path extrusionOk="0" h="149" w="136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2" name="Google Shape;4732;p67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rect b="b" l="l" r="r" t="t"/>
                <a:pathLst>
                  <a:path extrusionOk="0" h="127" w="161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3" name="Google Shape;4733;p67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4" name="Google Shape;4734;p67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5" name="Google Shape;4735;p67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6" name="Google Shape;4736;p67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7" name="Google Shape;4737;p67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8" name="Google Shape;4738;p67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9" name="Google Shape;4739;p67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rect b="b" l="l" r="r" t="t"/>
                <a:pathLst>
                  <a:path extrusionOk="0" h="97" w="99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0" name="Google Shape;4740;p67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1" name="Google Shape;4741;p67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2" name="Google Shape;4742;p67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3" name="Google Shape;4743;p67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4" name="Google Shape;4744;p67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5" name="Google Shape;4745;p67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rect b="b" l="l" r="r" t="t"/>
                <a:pathLst>
                  <a:path extrusionOk="0" h="622" w="721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6" name="Google Shape;4746;p67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7" name="Google Shape;4747;p67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8" name="Google Shape;4748;p67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9" name="Google Shape;4749;p67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rect b="b" l="l" r="r" t="t"/>
                <a:pathLst>
                  <a:path extrusionOk="0" h="99" w="99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0" name="Google Shape;4750;p67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1" name="Google Shape;4751;p67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rect b="b" l="l" r="r" t="t"/>
                <a:pathLst>
                  <a:path extrusionOk="0" h="637" w="753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2" name="Google Shape;4752;p67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3" name="Google Shape;4753;p67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4" name="Google Shape;4754;p67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5" name="Google Shape;4755;p67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rect b="b" l="l" r="r" t="t"/>
                <a:pathLst>
                  <a:path extrusionOk="0" h="100" w="124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6" name="Google Shape;4756;p67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rect b="b" l="l" r="r" t="t"/>
                <a:pathLst>
                  <a:path extrusionOk="0" h="50" w="51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7" name="Google Shape;4757;p67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8" name="Google Shape;4758;p67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rect b="b" l="l" r="r" t="t"/>
                <a:pathLst>
                  <a:path extrusionOk="0" h="53" w="63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9" name="Google Shape;4759;p67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0" name="Google Shape;4760;p67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rect b="b" l="l" r="r" t="t"/>
                <a:pathLst>
                  <a:path extrusionOk="0" h="50" w="5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1" name="Google Shape;4761;p67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2" name="Google Shape;4762;p67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rect b="b" l="l" r="r" t="t"/>
                <a:pathLst>
                  <a:path extrusionOk="0" h="63" w="74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3" name="Google Shape;4763;p67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rect b="b" l="l" r="r" t="t"/>
                <a:pathLst>
                  <a:path extrusionOk="0" h="612" w="703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4" name="Google Shape;4764;p67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rect b="b" l="l" r="r" t="t"/>
                <a:pathLst>
                  <a:path extrusionOk="0" h="609" w="724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5" name="Google Shape;4765;p67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6" name="Google Shape;4766;p67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7" name="Google Shape;4767;p67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rect b="b" l="l" r="r" t="t"/>
                <a:pathLst>
                  <a:path extrusionOk="0" h="633" w="74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8" name="Google Shape;4768;p67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rect b="b" l="l" r="r" t="t"/>
                <a:pathLst>
                  <a:path extrusionOk="0" h="593" w="703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9" name="Google Shape;4769;p67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rect b="b" l="l" r="r" t="t"/>
                <a:pathLst>
                  <a:path extrusionOk="0" h="605" w="604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0" name="Google Shape;4770;p67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rect b="b" l="l" r="r" t="t"/>
                <a:pathLst>
                  <a:path extrusionOk="0" h="586" w="679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1" name="Google Shape;4771;p67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2" name="Google Shape;4772;p67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rect b="b" l="l" r="r" t="t"/>
                <a:pathLst>
                  <a:path extrusionOk="0" h="97" w="10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3" name="Google Shape;4773;p67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rect b="b" l="l" r="r" t="t"/>
                <a:pathLst>
                  <a:path extrusionOk="0" h="696" w="802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4" name="Google Shape;4774;p67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rect b="b" l="l" r="r" t="t"/>
                <a:pathLst>
                  <a:path extrusionOk="0" h="583" w="667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5" name="Google Shape;4775;p67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6" name="Google Shape;4776;p67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7" name="Google Shape;4777;p67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rect b="b" l="l" r="r" t="t"/>
                <a:pathLst>
                  <a:path extrusionOk="0" h="398" w="466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8" name="Google Shape;4778;p67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9" name="Google Shape;4779;p67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rect b="b" l="l" r="r" t="t"/>
                <a:pathLst>
                  <a:path extrusionOk="0" h="408" w="494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0" name="Google Shape;4780;p67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rect b="b" l="l" r="r" t="t"/>
                <a:pathLst>
                  <a:path extrusionOk="0" h="100" w="112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1" name="Google Shape;4781;p67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2" name="Google Shape;4782;p67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3" name="Google Shape;4783;p67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rect b="b" l="l" r="r" t="t"/>
                <a:pathLst>
                  <a:path extrusionOk="0" h="73" w="108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4" name="Google Shape;4784;p67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5" name="Google Shape;4785;p67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6" name="Google Shape;4786;p67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7" name="Google Shape;4787;p67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8" name="Google Shape;4788;p67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9" name="Google Shape;4789;p67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0" name="Google Shape;4790;p67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1" name="Google Shape;4791;p67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2" name="Google Shape;4792;p67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3" name="Google Shape;4793;p67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4" name="Google Shape;4794;p67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5" name="Google Shape;4795;p67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rect b="b" l="l" r="r" t="t"/>
                <a:pathLst>
                  <a:path extrusionOk="0" h="695" w="814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6" name="Google Shape;4796;p67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rect b="b" l="l" r="r" t="t"/>
                <a:pathLst>
                  <a:path extrusionOk="0" h="582" w="679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7" name="Google Shape;4797;p67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8" name="Google Shape;4798;p67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rect b="b" l="l" r="r" t="t"/>
                <a:pathLst>
                  <a:path extrusionOk="0" h="613" w="736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9" name="Google Shape;4799;p67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0" name="Google Shape;4800;p67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rect b="b" l="l" r="r" t="t"/>
                <a:pathLst>
                  <a:path extrusionOk="0" h="691" w="814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1" name="Google Shape;4801;p67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rect b="b" l="l" r="r" t="t"/>
                <a:pathLst>
                  <a:path extrusionOk="0" h="404" w="457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2" name="Google Shape;4802;p67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3" name="Google Shape;4803;p67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rect b="b" l="l" r="r" t="t"/>
                <a:pathLst>
                  <a:path extrusionOk="0" h="94" w="10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4" name="Google Shape;4804;p67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5" name="Google Shape;4805;p67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6" name="Google Shape;4806;p67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7" name="Google Shape;4807;p67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rect b="b" l="l" r="r" t="t"/>
                <a:pathLst>
                  <a:path extrusionOk="0" h="600" w="70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8" name="Google Shape;4808;p67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rect b="b" l="l" r="r" t="t"/>
                <a:pathLst>
                  <a:path extrusionOk="0" h="583" w="679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9" name="Google Shape;4809;p67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0" name="Google Shape;4810;p67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1" name="Google Shape;4811;p67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rect b="b" l="l" r="r" t="t"/>
                <a:pathLst>
                  <a:path extrusionOk="0" h="637" w="741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2" name="Google Shape;4812;p67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3" name="Google Shape;4813;p67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4" name="Google Shape;4814;p67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5" name="Google Shape;4815;p67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6" name="Google Shape;4816;p67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7" name="Google Shape;4817;p67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818" name="Google Shape;4818;p67"/>
            <p:cNvSpPr/>
            <p:nvPr/>
          </p:nvSpPr>
          <p:spPr>
            <a:xfrm>
              <a:off x="5028112" y="3146664"/>
              <a:ext cx="1601" cy="1255"/>
            </a:xfrm>
            <a:custGeom>
              <a:rect b="b" l="l" r="r" t="t"/>
              <a:pathLst>
                <a:path extrusionOk="0" h="87" w="111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4822" name="Shape 4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3" name="Google Shape;4823;p6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our </a:t>
            </a:r>
            <a:r>
              <a:rPr lang="es-ES"/>
              <a:t>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824" name="Google Shape;4824;p68"/>
          <p:cNvSpPr txBox="1"/>
          <p:nvPr>
            <p:ph idx="4294967295" type="body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</a:rPr>
              <a:t>You can change the stroke and fill color; just select the icon and click on the paint bucket/pen tool.</a:t>
            </a:r>
            <a:br>
              <a:rPr lang="es-ES"/>
            </a:br>
            <a:endParaRPr/>
          </a:p>
        </p:txBody>
      </p:sp>
      <p:grpSp>
        <p:nvGrpSpPr>
          <p:cNvPr id="4825" name="Google Shape;4825;p68"/>
          <p:cNvGrpSpPr/>
          <p:nvPr/>
        </p:nvGrpSpPr>
        <p:grpSpPr>
          <a:xfrm>
            <a:off x="1464905" y="1938596"/>
            <a:ext cx="230668" cy="202756"/>
            <a:chOff x="898875" y="244725"/>
            <a:chExt cx="481800" cy="423500"/>
          </a:xfrm>
        </p:grpSpPr>
        <p:sp>
          <p:nvSpPr>
            <p:cNvPr id="4826" name="Google Shape;4826;p68"/>
            <p:cNvSpPr/>
            <p:nvPr/>
          </p:nvSpPr>
          <p:spPr>
            <a:xfrm>
              <a:off x="1125675" y="470575"/>
              <a:ext cx="28275" cy="28250"/>
            </a:xfrm>
            <a:custGeom>
              <a:rect b="b" l="l" r="r" t="t"/>
              <a:pathLst>
                <a:path extrusionOk="0" h="1130" w="1131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27" name="Google Shape;4827;p68"/>
            <p:cNvSpPr/>
            <p:nvPr/>
          </p:nvSpPr>
          <p:spPr>
            <a:xfrm>
              <a:off x="898875" y="244725"/>
              <a:ext cx="481800" cy="225875"/>
            </a:xfrm>
            <a:custGeom>
              <a:rect b="b" l="l" r="r" t="t"/>
              <a:pathLst>
                <a:path extrusionOk="0" h="9035" w="19272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28" name="Google Shape;4828;p68"/>
            <p:cNvSpPr/>
            <p:nvPr/>
          </p:nvSpPr>
          <p:spPr>
            <a:xfrm>
              <a:off x="1324200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29" name="Google Shape;4829;p68"/>
            <p:cNvSpPr/>
            <p:nvPr/>
          </p:nvSpPr>
          <p:spPr>
            <a:xfrm>
              <a:off x="898875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0" name="Google Shape;4830;p68"/>
            <p:cNvSpPr/>
            <p:nvPr/>
          </p:nvSpPr>
          <p:spPr>
            <a:xfrm>
              <a:off x="1063650" y="414125"/>
              <a:ext cx="146750" cy="141125"/>
            </a:xfrm>
            <a:custGeom>
              <a:rect b="b" l="l" r="r" t="t"/>
              <a:pathLst>
                <a:path extrusionOk="0" h="5645" w="587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1" name="Google Shape;4831;p68"/>
            <p:cNvSpPr/>
            <p:nvPr/>
          </p:nvSpPr>
          <p:spPr>
            <a:xfrm>
              <a:off x="898875" y="498800"/>
              <a:ext cx="481800" cy="169425"/>
            </a:xfrm>
            <a:custGeom>
              <a:rect b="b" l="l" r="r" t="t"/>
              <a:pathLst>
                <a:path extrusionOk="0" h="6777" w="19272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32" name="Google Shape;4832;p68"/>
          <p:cNvGrpSpPr/>
          <p:nvPr/>
        </p:nvGrpSpPr>
        <p:grpSpPr>
          <a:xfrm>
            <a:off x="1762989" y="1924634"/>
            <a:ext cx="202744" cy="230680"/>
            <a:chOff x="1529350" y="258825"/>
            <a:chExt cx="423475" cy="481825"/>
          </a:xfrm>
        </p:grpSpPr>
        <p:sp>
          <p:nvSpPr>
            <p:cNvPr id="4833" name="Google Shape;4833;p68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4" name="Google Shape;4834;p68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35" name="Google Shape;4835;p68"/>
          <p:cNvGrpSpPr/>
          <p:nvPr/>
        </p:nvGrpSpPr>
        <p:grpSpPr>
          <a:xfrm>
            <a:off x="2030199" y="1979147"/>
            <a:ext cx="231793" cy="121654"/>
            <a:chOff x="2084325" y="363300"/>
            <a:chExt cx="484150" cy="254100"/>
          </a:xfrm>
        </p:grpSpPr>
        <p:sp>
          <p:nvSpPr>
            <p:cNvPr id="4836" name="Google Shape;4836;p68"/>
            <p:cNvSpPr/>
            <p:nvPr/>
          </p:nvSpPr>
          <p:spPr>
            <a:xfrm>
              <a:off x="2084325" y="363300"/>
              <a:ext cx="484150" cy="254100"/>
            </a:xfrm>
            <a:custGeom>
              <a:rect b="b" l="l" r="r" t="t"/>
              <a:pathLst>
                <a:path extrusionOk="0" h="10164" w="19366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7" name="Google Shape;4837;p68"/>
            <p:cNvSpPr/>
            <p:nvPr/>
          </p:nvSpPr>
          <p:spPr>
            <a:xfrm>
              <a:off x="2250600" y="419775"/>
              <a:ext cx="145175" cy="141125"/>
            </a:xfrm>
            <a:custGeom>
              <a:rect b="b" l="l" r="r" t="t"/>
              <a:pathLst>
                <a:path extrusionOk="0" h="5645" w="5807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38" name="Google Shape;4838;p68"/>
          <p:cNvGrpSpPr/>
          <p:nvPr/>
        </p:nvGrpSpPr>
        <p:grpSpPr>
          <a:xfrm>
            <a:off x="2335704" y="1924634"/>
            <a:ext cx="202744" cy="230680"/>
            <a:chOff x="2707500" y="249400"/>
            <a:chExt cx="423475" cy="481825"/>
          </a:xfrm>
        </p:grpSpPr>
        <p:sp>
          <p:nvSpPr>
            <p:cNvPr id="4839" name="Google Shape;4839;p68"/>
            <p:cNvSpPr/>
            <p:nvPr/>
          </p:nvSpPr>
          <p:spPr>
            <a:xfrm>
              <a:off x="2739175" y="420675"/>
              <a:ext cx="360100" cy="310550"/>
            </a:xfrm>
            <a:custGeom>
              <a:rect b="b" l="l" r="r" t="t"/>
              <a:pathLst>
                <a:path extrusionOk="0" h="12422" w="14404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0" name="Google Shape;4840;p68"/>
            <p:cNvSpPr/>
            <p:nvPr/>
          </p:nvSpPr>
          <p:spPr>
            <a:xfrm>
              <a:off x="2707500" y="249400"/>
              <a:ext cx="423475" cy="141175"/>
            </a:xfrm>
            <a:custGeom>
              <a:rect b="b" l="l" r="r" t="t"/>
              <a:pathLst>
                <a:path extrusionOk="0" h="5647" w="16939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41" name="Google Shape;4841;p68"/>
          <p:cNvGrpSpPr/>
          <p:nvPr/>
        </p:nvGrpSpPr>
        <p:grpSpPr>
          <a:xfrm>
            <a:off x="2616948" y="1924855"/>
            <a:ext cx="207652" cy="230237"/>
            <a:chOff x="3300325" y="249875"/>
            <a:chExt cx="433725" cy="480900"/>
          </a:xfrm>
        </p:grpSpPr>
        <p:sp>
          <p:nvSpPr>
            <p:cNvPr id="4842" name="Google Shape;4842;p68"/>
            <p:cNvSpPr/>
            <p:nvPr/>
          </p:nvSpPr>
          <p:spPr>
            <a:xfrm>
              <a:off x="3610875" y="334550"/>
              <a:ext cx="56475" cy="28250"/>
            </a:xfrm>
            <a:custGeom>
              <a:rect b="b" l="l" r="r" t="t"/>
              <a:pathLst>
                <a:path extrusionOk="0"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3" name="Google Shape;4843;p68"/>
            <p:cNvSpPr/>
            <p:nvPr/>
          </p:nvSpPr>
          <p:spPr>
            <a:xfrm>
              <a:off x="346767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4" name="Google Shape;4844;p68"/>
            <p:cNvSpPr/>
            <p:nvPr/>
          </p:nvSpPr>
          <p:spPr>
            <a:xfrm>
              <a:off x="356652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5" name="Google Shape;4845;p68"/>
            <p:cNvSpPr/>
            <p:nvPr/>
          </p:nvSpPr>
          <p:spPr>
            <a:xfrm>
              <a:off x="3413250" y="334550"/>
              <a:ext cx="56500" cy="28250"/>
            </a:xfrm>
            <a:custGeom>
              <a:rect b="b" l="l" r="r" t="t"/>
              <a:pathLst>
                <a:path extrusionOk="0"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6" name="Google Shape;4846;p68"/>
            <p:cNvSpPr/>
            <p:nvPr/>
          </p:nvSpPr>
          <p:spPr>
            <a:xfrm>
              <a:off x="3300325" y="476675"/>
              <a:ext cx="84725" cy="254100"/>
            </a:xfrm>
            <a:custGeom>
              <a:rect b="b" l="l" r="r" t="t"/>
              <a:pathLst>
                <a:path extrusionOk="0"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7" name="Google Shape;4847;p68"/>
            <p:cNvSpPr/>
            <p:nvPr/>
          </p:nvSpPr>
          <p:spPr>
            <a:xfrm>
              <a:off x="3413250" y="335525"/>
              <a:ext cx="320800" cy="395250"/>
            </a:xfrm>
            <a:custGeom>
              <a:rect b="b" l="l" r="r" t="t"/>
              <a:pathLst>
                <a:path extrusionOk="0"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48" name="Google Shape;4848;p68"/>
          <p:cNvGrpSpPr/>
          <p:nvPr/>
        </p:nvGrpSpPr>
        <p:grpSpPr>
          <a:xfrm>
            <a:off x="2881512" y="1924802"/>
            <a:ext cx="239585" cy="230345"/>
            <a:chOff x="3854700" y="249750"/>
            <a:chExt cx="500425" cy="481125"/>
          </a:xfrm>
        </p:grpSpPr>
        <p:sp>
          <p:nvSpPr>
            <p:cNvPr id="4849" name="Google Shape;4849;p68"/>
            <p:cNvSpPr/>
            <p:nvPr/>
          </p:nvSpPr>
          <p:spPr>
            <a:xfrm>
              <a:off x="4206725" y="598350"/>
              <a:ext cx="70775" cy="68025"/>
            </a:xfrm>
            <a:custGeom>
              <a:rect b="b" l="l" r="r" t="t"/>
              <a:pathLst>
                <a:path extrusionOk="0" h="2721" w="2831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0" name="Google Shape;4850;p68"/>
            <p:cNvSpPr/>
            <p:nvPr/>
          </p:nvSpPr>
          <p:spPr>
            <a:xfrm>
              <a:off x="4226750" y="538600"/>
              <a:ext cx="91250" cy="48150"/>
            </a:xfrm>
            <a:custGeom>
              <a:rect b="b" l="l" r="r" t="t"/>
              <a:pathLst>
                <a:path extrusionOk="0" h="1926" w="365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1" name="Google Shape;4851;p68"/>
            <p:cNvSpPr/>
            <p:nvPr/>
          </p:nvSpPr>
          <p:spPr>
            <a:xfrm>
              <a:off x="4146500" y="618325"/>
              <a:ext cx="52050" cy="88650"/>
            </a:xfrm>
            <a:custGeom>
              <a:rect b="b" l="l" r="r" t="t"/>
              <a:pathLst>
                <a:path extrusionOk="0" h="3546" w="2082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2" name="Google Shape;4852;p68"/>
            <p:cNvSpPr/>
            <p:nvPr/>
          </p:nvSpPr>
          <p:spPr>
            <a:xfrm>
              <a:off x="3927425" y="319075"/>
              <a:ext cx="70650" cy="67850"/>
            </a:xfrm>
            <a:custGeom>
              <a:rect b="b" l="l" r="r" t="t"/>
              <a:pathLst>
                <a:path extrusionOk="0" h="2714" w="2826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3" name="Google Shape;4853;p68"/>
            <p:cNvSpPr/>
            <p:nvPr/>
          </p:nvSpPr>
          <p:spPr>
            <a:xfrm>
              <a:off x="4007000" y="279300"/>
              <a:ext cx="51675" cy="88150"/>
            </a:xfrm>
            <a:custGeom>
              <a:rect b="b" l="l" r="r" t="t"/>
              <a:pathLst>
                <a:path extrusionOk="0" h="3526" w="2067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4" name="Google Shape;4854;p68"/>
            <p:cNvSpPr/>
            <p:nvPr/>
          </p:nvSpPr>
          <p:spPr>
            <a:xfrm>
              <a:off x="3887300" y="398850"/>
              <a:ext cx="91800" cy="48250"/>
            </a:xfrm>
            <a:custGeom>
              <a:rect b="b" l="l" r="r" t="t"/>
              <a:pathLst>
                <a:path extrusionOk="0" h="1930" w="3672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5" name="Google Shape;4855;p68"/>
            <p:cNvSpPr/>
            <p:nvPr/>
          </p:nvSpPr>
          <p:spPr>
            <a:xfrm>
              <a:off x="385470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6" name="Google Shape;4856;p68"/>
            <p:cNvSpPr/>
            <p:nvPr/>
          </p:nvSpPr>
          <p:spPr>
            <a:xfrm>
              <a:off x="399682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57" name="Google Shape;4857;p68"/>
          <p:cNvGrpSpPr/>
          <p:nvPr/>
        </p:nvGrpSpPr>
        <p:grpSpPr>
          <a:xfrm>
            <a:off x="3165730" y="1924802"/>
            <a:ext cx="239585" cy="230345"/>
            <a:chOff x="4447550" y="249750"/>
            <a:chExt cx="500425" cy="481125"/>
          </a:xfrm>
        </p:grpSpPr>
        <p:sp>
          <p:nvSpPr>
            <p:cNvPr id="4858" name="Google Shape;4858;p68"/>
            <p:cNvSpPr/>
            <p:nvPr/>
          </p:nvSpPr>
          <p:spPr>
            <a:xfrm>
              <a:off x="444755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9" name="Google Shape;4859;p68"/>
            <p:cNvSpPr/>
            <p:nvPr/>
          </p:nvSpPr>
          <p:spPr>
            <a:xfrm>
              <a:off x="458967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60" name="Google Shape;4860;p68"/>
          <p:cNvGrpSpPr/>
          <p:nvPr/>
        </p:nvGrpSpPr>
        <p:grpSpPr>
          <a:xfrm>
            <a:off x="3457573" y="1924634"/>
            <a:ext cx="230680" cy="230680"/>
            <a:chOff x="5049725" y="249400"/>
            <a:chExt cx="481825" cy="481825"/>
          </a:xfrm>
        </p:grpSpPr>
        <p:sp>
          <p:nvSpPr>
            <p:cNvPr id="4861" name="Google Shape;4861;p68"/>
            <p:cNvSpPr/>
            <p:nvPr/>
          </p:nvSpPr>
          <p:spPr>
            <a:xfrm>
              <a:off x="5191775" y="560925"/>
              <a:ext cx="197625" cy="170300"/>
            </a:xfrm>
            <a:custGeom>
              <a:rect b="b" l="l" r="r" t="t"/>
              <a:pathLst>
                <a:path extrusionOk="0" h="6812" w="7905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2" name="Google Shape;4862;p68"/>
            <p:cNvSpPr/>
            <p:nvPr/>
          </p:nvSpPr>
          <p:spPr>
            <a:xfrm>
              <a:off x="5049725" y="249400"/>
              <a:ext cx="481825" cy="396225"/>
            </a:xfrm>
            <a:custGeom>
              <a:rect b="b" l="l" r="r" t="t"/>
              <a:pathLst>
                <a:path extrusionOk="0" h="15849" w="19273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63" name="Google Shape;4863;p68"/>
          <p:cNvGrpSpPr/>
          <p:nvPr/>
        </p:nvGrpSpPr>
        <p:grpSpPr>
          <a:xfrm>
            <a:off x="3739037" y="1924634"/>
            <a:ext cx="230680" cy="230680"/>
            <a:chOff x="5660400" y="238125"/>
            <a:chExt cx="481825" cy="481825"/>
          </a:xfrm>
        </p:grpSpPr>
        <p:sp>
          <p:nvSpPr>
            <p:cNvPr id="4864" name="Google Shape;4864;p68"/>
            <p:cNvSpPr/>
            <p:nvPr/>
          </p:nvSpPr>
          <p:spPr>
            <a:xfrm>
              <a:off x="5660400" y="436700"/>
              <a:ext cx="481825" cy="283250"/>
            </a:xfrm>
            <a:custGeom>
              <a:rect b="b" l="l" r="r" t="t"/>
              <a:pathLst>
                <a:path extrusionOk="0" h="11330" w="19273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5" name="Google Shape;4865;p68"/>
            <p:cNvSpPr/>
            <p:nvPr/>
          </p:nvSpPr>
          <p:spPr>
            <a:xfrm>
              <a:off x="5660400" y="238125"/>
              <a:ext cx="481825" cy="170375"/>
            </a:xfrm>
            <a:custGeom>
              <a:rect b="b" l="l" r="r" t="t"/>
              <a:pathLst>
                <a:path extrusionOk="0" h="6815" w="19273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66" name="Google Shape;4866;p68"/>
          <p:cNvGrpSpPr/>
          <p:nvPr/>
        </p:nvGrpSpPr>
        <p:grpSpPr>
          <a:xfrm>
            <a:off x="4022370" y="1924634"/>
            <a:ext cx="230680" cy="230680"/>
            <a:chOff x="6235400" y="249400"/>
            <a:chExt cx="481825" cy="481825"/>
          </a:xfrm>
        </p:grpSpPr>
        <p:sp>
          <p:nvSpPr>
            <p:cNvPr id="4867" name="Google Shape;4867;p68"/>
            <p:cNvSpPr/>
            <p:nvPr/>
          </p:nvSpPr>
          <p:spPr>
            <a:xfrm>
              <a:off x="6425625" y="482025"/>
              <a:ext cx="177700" cy="135375"/>
            </a:xfrm>
            <a:custGeom>
              <a:rect b="b" l="l" r="r" t="t"/>
              <a:pathLst>
                <a:path extrusionOk="0" h="5415" w="7108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8" name="Google Shape;4868;p68"/>
            <p:cNvSpPr/>
            <p:nvPr/>
          </p:nvSpPr>
          <p:spPr>
            <a:xfrm>
              <a:off x="6462150" y="41977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9" name="Google Shape;4869;p68"/>
            <p:cNvSpPr/>
            <p:nvPr/>
          </p:nvSpPr>
          <p:spPr>
            <a:xfrm>
              <a:off x="6349225" y="508600"/>
              <a:ext cx="113625" cy="108800"/>
            </a:xfrm>
            <a:custGeom>
              <a:rect b="b" l="l" r="r" t="t"/>
              <a:pathLst>
                <a:path extrusionOk="0" h="4352" w="4545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70" name="Google Shape;4870;p68"/>
            <p:cNvSpPr/>
            <p:nvPr/>
          </p:nvSpPr>
          <p:spPr>
            <a:xfrm>
              <a:off x="6349225" y="363300"/>
              <a:ext cx="254100" cy="172575"/>
            </a:xfrm>
            <a:custGeom>
              <a:rect b="b" l="l" r="r" t="t"/>
              <a:pathLst>
                <a:path extrusionOk="0" h="6903" w="10164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71" name="Google Shape;4871;p68"/>
            <p:cNvSpPr/>
            <p:nvPr/>
          </p:nvSpPr>
          <p:spPr>
            <a:xfrm>
              <a:off x="6235400" y="24940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72" name="Google Shape;4872;p68"/>
          <p:cNvGrpSpPr/>
          <p:nvPr/>
        </p:nvGrpSpPr>
        <p:grpSpPr>
          <a:xfrm>
            <a:off x="1464576" y="2227020"/>
            <a:ext cx="231327" cy="202708"/>
            <a:chOff x="899850" y="871450"/>
            <a:chExt cx="483175" cy="423400"/>
          </a:xfrm>
        </p:grpSpPr>
        <p:sp>
          <p:nvSpPr>
            <p:cNvPr id="4873" name="Google Shape;4873;p68"/>
            <p:cNvSpPr/>
            <p:nvPr/>
          </p:nvSpPr>
          <p:spPr>
            <a:xfrm>
              <a:off x="1325175" y="1040825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74" name="Google Shape;4874;p68"/>
            <p:cNvSpPr/>
            <p:nvPr/>
          </p:nvSpPr>
          <p:spPr>
            <a:xfrm>
              <a:off x="1323750" y="95610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75" name="Google Shape;4875;p68"/>
            <p:cNvSpPr/>
            <p:nvPr/>
          </p:nvSpPr>
          <p:spPr>
            <a:xfrm>
              <a:off x="1323750" y="109725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76" name="Google Shape;4876;p68"/>
            <p:cNvSpPr/>
            <p:nvPr/>
          </p:nvSpPr>
          <p:spPr>
            <a:xfrm>
              <a:off x="899850" y="871450"/>
              <a:ext cx="396150" cy="423400"/>
            </a:xfrm>
            <a:custGeom>
              <a:rect b="b" l="l" r="r" t="t"/>
              <a:pathLst>
                <a:path extrusionOk="0" h="16936" w="15846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877" name="Google Shape;4877;p68"/>
          <p:cNvSpPr/>
          <p:nvPr/>
        </p:nvSpPr>
        <p:spPr>
          <a:xfrm>
            <a:off x="1761644" y="2213044"/>
            <a:ext cx="205485" cy="230680"/>
          </a:xfrm>
          <a:custGeom>
            <a:rect b="b" l="l" r="r" t="t"/>
            <a:pathLst>
              <a:path extrusionOk="0" h="19273" w="17168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878" name="Google Shape;4878;p68"/>
          <p:cNvGrpSpPr/>
          <p:nvPr/>
        </p:nvGrpSpPr>
        <p:grpSpPr>
          <a:xfrm>
            <a:off x="2030306" y="2213028"/>
            <a:ext cx="231578" cy="230692"/>
            <a:chOff x="2085450" y="842250"/>
            <a:chExt cx="483700" cy="481850"/>
          </a:xfrm>
        </p:grpSpPr>
        <p:sp>
          <p:nvSpPr>
            <p:cNvPr id="4879" name="Google Shape;4879;p68"/>
            <p:cNvSpPr/>
            <p:nvPr/>
          </p:nvSpPr>
          <p:spPr>
            <a:xfrm>
              <a:off x="2085525" y="926925"/>
              <a:ext cx="483625" cy="397175"/>
            </a:xfrm>
            <a:custGeom>
              <a:rect b="b" l="l" r="r" t="t"/>
              <a:pathLst>
                <a:path extrusionOk="0"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0" name="Google Shape;4880;p68"/>
            <p:cNvSpPr/>
            <p:nvPr/>
          </p:nvSpPr>
          <p:spPr>
            <a:xfrm>
              <a:off x="2085450" y="1151875"/>
              <a:ext cx="143650" cy="87575"/>
            </a:xfrm>
            <a:custGeom>
              <a:rect b="b" l="l" r="r" t="t"/>
              <a:pathLst>
                <a:path extrusionOk="0"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1" name="Google Shape;4881;p68"/>
            <p:cNvSpPr/>
            <p:nvPr/>
          </p:nvSpPr>
          <p:spPr>
            <a:xfrm>
              <a:off x="2274775" y="842250"/>
              <a:ext cx="294375" cy="197650"/>
            </a:xfrm>
            <a:custGeom>
              <a:rect b="b" l="l" r="r" t="t"/>
              <a:pathLst>
                <a:path extrusionOk="0"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82" name="Google Shape;4882;p68"/>
          <p:cNvGrpSpPr/>
          <p:nvPr/>
        </p:nvGrpSpPr>
        <p:grpSpPr>
          <a:xfrm>
            <a:off x="2321718" y="2213034"/>
            <a:ext cx="230716" cy="230680"/>
            <a:chOff x="2685825" y="840375"/>
            <a:chExt cx="481900" cy="481825"/>
          </a:xfrm>
        </p:grpSpPr>
        <p:sp>
          <p:nvSpPr>
            <p:cNvPr id="4883" name="Google Shape;4883;p68"/>
            <p:cNvSpPr/>
            <p:nvPr/>
          </p:nvSpPr>
          <p:spPr>
            <a:xfrm>
              <a:off x="2685825" y="840375"/>
              <a:ext cx="481900" cy="481825"/>
            </a:xfrm>
            <a:custGeom>
              <a:rect b="b" l="l" r="r" t="t"/>
              <a:pathLst>
                <a:path extrusionOk="0"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4" name="Google Shape;4884;p68"/>
            <p:cNvSpPr/>
            <p:nvPr/>
          </p:nvSpPr>
          <p:spPr>
            <a:xfrm>
              <a:off x="2819200" y="98340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85" name="Google Shape;4885;p68"/>
          <p:cNvGrpSpPr/>
          <p:nvPr/>
        </p:nvGrpSpPr>
        <p:grpSpPr>
          <a:xfrm>
            <a:off x="2601633" y="2212818"/>
            <a:ext cx="238281" cy="231111"/>
            <a:chOff x="3270675" y="841800"/>
            <a:chExt cx="497700" cy="482725"/>
          </a:xfrm>
        </p:grpSpPr>
        <p:sp>
          <p:nvSpPr>
            <p:cNvPr id="4886" name="Google Shape;4886;p68"/>
            <p:cNvSpPr/>
            <p:nvPr/>
          </p:nvSpPr>
          <p:spPr>
            <a:xfrm>
              <a:off x="3270675" y="902000"/>
              <a:ext cx="447125" cy="422525"/>
            </a:xfrm>
            <a:custGeom>
              <a:rect b="b" l="l" r="r" t="t"/>
              <a:pathLst>
                <a:path extrusionOk="0" h="16901" w="17885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7" name="Google Shape;4887;p68"/>
            <p:cNvSpPr/>
            <p:nvPr/>
          </p:nvSpPr>
          <p:spPr>
            <a:xfrm>
              <a:off x="3385250" y="841800"/>
              <a:ext cx="279700" cy="220925"/>
            </a:xfrm>
            <a:custGeom>
              <a:rect b="b" l="l" r="r" t="t"/>
              <a:pathLst>
                <a:path extrusionOk="0" h="8837" w="11188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8" name="Google Shape;4888;p68"/>
            <p:cNvSpPr/>
            <p:nvPr/>
          </p:nvSpPr>
          <p:spPr>
            <a:xfrm>
              <a:off x="3530100" y="924750"/>
              <a:ext cx="238275" cy="250200"/>
            </a:xfrm>
            <a:custGeom>
              <a:rect b="b" l="l" r="r" t="t"/>
              <a:pathLst>
                <a:path extrusionOk="0" h="10008" w="9531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889" name="Google Shape;4889;p68"/>
          <p:cNvSpPr/>
          <p:nvPr/>
        </p:nvSpPr>
        <p:spPr>
          <a:xfrm>
            <a:off x="2886029" y="2220249"/>
            <a:ext cx="230680" cy="216269"/>
          </a:xfrm>
          <a:custGeom>
            <a:rect b="b" l="l" r="r" t="t"/>
            <a:pathLst>
              <a:path extrusionOk="0" h="18069" w="19273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890" name="Google Shape;4890;p68"/>
          <p:cNvGrpSpPr/>
          <p:nvPr/>
        </p:nvGrpSpPr>
        <p:grpSpPr>
          <a:xfrm>
            <a:off x="3170183" y="2227002"/>
            <a:ext cx="230680" cy="202744"/>
            <a:chOff x="4467200" y="877100"/>
            <a:chExt cx="481825" cy="423475"/>
          </a:xfrm>
        </p:grpSpPr>
        <p:sp>
          <p:nvSpPr>
            <p:cNvPr id="4891" name="Google Shape;4891;p68"/>
            <p:cNvSpPr/>
            <p:nvPr/>
          </p:nvSpPr>
          <p:spPr>
            <a:xfrm>
              <a:off x="4467200" y="1018225"/>
              <a:ext cx="481825" cy="282350"/>
            </a:xfrm>
            <a:custGeom>
              <a:rect b="b" l="l" r="r" t="t"/>
              <a:pathLst>
                <a:path extrusionOk="0" h="11294" w="19273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2" name="Google Shape;4892;p68"/>
            <p:cNvSpPr/>
            <p:nvPr/>
          </p:nvSpPr>
          <p:spPr>
            <a:xfrm>
              <a:off x="4608425" y="1129300"/>
              <a:ext cx="45125" cy="60175"/>
            </a:xfrm>
            <a:custGeom>
              <a:rect b="b" l="l" r="r" t="t"/>
              <a:pathLst>
                <a:path extrusionOk="0" h="2407" w="1805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3" name="Google Shape;4893;p68"/>
            <p:cNvSpPr/>
            <p:nvPr/>
          </p:nvSpPr>
          <p:spPr>
            <a:xfrm>
              <a:off x="449550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4" name="Google Shape;4894;p68"/>
            <p:cNvSpPr/>
            <p:nvPr/>
          </p:nvSpPr>
          <p:spPr>
            <a:xfrm>
              <a:off x="463665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95" name="Google Shape;4895;p68"/>
          <p:cNvGrpSpPr/>
          <p:nvPr/>
        </p:nvGrpSpPr>
        <p:grpSpPr>
          <a:xfrm>
            <a:off x="3452294" y="2213028"/>
            <a:ext cx="241237" cy="230692"/>
            <a:chOff x="5045500" y="842250"/>
            <a:chExt cx="503875" cy="481850"/>
          </a:xfrm>
        </p:grpSpPr>
        <p:sp>
          <p:nvSpPr>
            <p:cNvPr id="4896" name="Google Shape;4896;p68"/>
            <p:cNvSpPr/>
            <p:nvPr/>
          </p:nvSpPr>
          <p:spPr>
            <a:xfrm>
              <a:off x="5045500" y="842250"/>
              <a:ext cx="503875" cy="481850"/>
            </a:xfrm>
            <a:custGeom>
              <a:rect b="b" l="l" r="r" t="t"/>
              <a:pathLst>
                <a:path extrusionOk="0" h="19274" w="20155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7" name="Google Shape;4897;p68"/>
            <p:cNvSpPr/>
            <p:nvPr/>
          </p:nvSpPr>
          <p:spPr>
            <a:xfrm>
              <a:off x="5221050" y="898625"/>
              <a:ext cx="254100" cy="254100"/>
            </a:xfrm>
            <a:custGeom>
              <a:rect b="b" l="l" r="r" t="t"/>
              <a:pathLst>
                <a:path extrusionOk="0" h="10164" w="10164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98" name="Google Shape;4898;p68"/>
          <p:cNvGrpSpPr/>
          <p:nvPr/>
        </p:nvGrpSpPr>
        <p:grpSpPr>
          <a:xfrm>
            <a:off x="3739816" y="2230856"/>
            <a:ext cx="229124" cy="195036"/>
            <a:chOff x="5645200" y="879425"/>
            <a:chExt cx="478575" cy="407375"/>
          </a:xfrm>
        </p:grpSpPr>
        <p:sp>
          <p:nvSpPr>
            <p:cNvPr id="4899" name="Google Shape;4899;p68"/>
            <p:cNvSpPr/>
            <p:nvPr/>
          </p:nvSpPr>
          <p:spPr>
            <a:xfrm>
              <a:off x="6004200" y="1075025"/>
              <a:ext cx="86075" cy="93450"/>
            </a:xfrm>
            <a:custGeom>
              <a:rect b="b" l="l" r="r" t="t"/>
              <a:pathLst>
                <a:path extrusionOk="0" h="3738" w="3443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0" name="Google Shape;4900;p68"/>
            <p:cNvSpPr/>
            <p:nvPr/>
          </p:nvSpPr>
          <p:spPr>
            <a:xfrm>
              <a:off x="5880900" y="953275"/>
              <a:ext cx="95100" cy="93525"/>
            </a:xfrm>
            <a:custGeom>
              <a:rect b="b" l="l" r="r" t="t"/>
              <a:pathLst>
                <a:path extrusionOk="0" h="3741" w="3804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1" name="Google Shape;4901;p68"/>
            <p:cNvSpPr/>
            <p:nvPr/>
          </p:nvSpPr>
          <p:spPr>
            <a:xfrm>
              <a:off x="6004200" y="953275"/>
              <a:ext cx="119575" cy="93525"/>
            </a:xfrm>
            <a:custGeom>
              <a:rect b="b" l="l" r="r" t="t"/>
              <a:pathLst>
                <a:path extrusionOk="0" h="3741" w="4783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2" name="Google Shape;4902;p68"/>
            <p:cNvSpPr/>
            <p:nvPr/>
          </p:nvSpPr>
          <p:spPr>
            <a:xfrm>
              <a:off x="5880900" y="1075025"/>
              <a:ext cx="95100" cy="93450"/>
            </a:xfrm>
            <a:custGeom>
              <a:rect b="b" l="l" r="r" t="t"/>
              <a:pathLst>
                <a:path extrusionOk="0" h="3738" w="3804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3" name="Google Shape;4903;p68"/>
            <p:cNvSpPr/>
            <p:nvPr/>
          </p:nvSpPr>
          <p:spPr>
            <a:xfrm>
              <a:off x="5645200" y="879425"/>
              <a:ext cx="207500" cy="167375"/>
            </a:xfrm>
            <a:custGeom>
              <a:rect b="b" l="l" r="r" t="t"/>
              <a:pathLst>
                <a:path extrusionOk="0" h="6695" w="830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4" name="Google Shape;4904;p68"/>
            <p:cNvSpPr/>
            <p:nvPr/>
          </p:nvSpPr>
          <p:spPr>
            <a:xfrm>
              <a:off x="5722500" y="1075025"/>
              <a:ext cx="370875" cy="211775"/>
            </a:xfrm>
            <a:custGeom>
              <a:rect b="b" l="l" r="r" t="t"/>
              <a:pathLst>
                <a:path extrusionOk="0" h="8471" w="14835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05" name="Google Shape;4905;p68"/>
          <p:cNvGrpSpPr/>
          <p:nvPr/>
        </p:nvGrpSpPr>
        <p:grpSpPr>
          <a:xfrm>
            <a:off x="4036332" y="2213034"/>
            <a:ext cx="202756" cy="230680"/>
            <a:chOff x="6264525" y="842250"/>
            <a:chExt cx="423500" cy="481825"/>
          </a:xfrm>
        </p:grpSpPr>
        <p:sp>
          <p:nvSpPr>
            <p:cNvPr id="4906" name="Google Shape;4906;p68"/>
            <p:cNvSpPr/>
            <p:nvPr/>
          </p:nvSpPr>
          <p:spPr>
            <a:xfrm>
              <a:off x="6264525" y="1033450"/>
              <a:ext cx="135300" cy="266450"/>
            </a:xfrm>
            <a:custGeom>
              <a:rect b="b" l="l" r="r" t="t"/>
              <a:pathLst>
                <a:path extrusionOk="0" h="10658" w="5412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7" name="Google Shape;4907;p68"/>
            <p:cNvSpPr/>
            <p:nvPr/>
          </p:nvSpPr>
          <p:spPr>
            <a:xfrm>
              <a:off x="6552700" y="1033450"/>
              <a:ext cx="135325" cy="266450"/>
            </a:xfrm>
            <a:custGeom>
              <a:rect b="b" l="l" r="r" t="t"/>
              <a:pathLst>
                <a:path extrusionOk="0" h="10658" w="5413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8" name="Google Shape;4908;p68"/>
            <p:cNvSpPr/>
            <p:nvPr/>
          </p:nvSpPr>
          <p:spPr>
            <a:xfrm>
              <a:off x="6462150" y="985275"/>
              <a:ext cx="28025" cy="28250"/>
            </a:xfrm>
            <a:custGeom>
              <a:rect b="b" l="l" r="r" t="t"/>
              <a:pathLst>
                <a:path extrusionOk="0" h="1130" w="1121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9" name="Google Shape;4909;p68"/>
            <p:cNvSpPr/>
            <p:nvPr/>
          </p:nvSpPr>
          <p:spPr>
            <a:xfrm>
              <a:off x="6288775" y="1182900"/>
              <a:ext cx="375075" cy="141175"/>
            </a:xfrm>
            <a:custGeom>
              <a:rect b="b" l="l" r="r" t="t"/>
              <a:pathLst>
                <a:path extrusionOk="0" h="5647" w="15003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0" name="Google Shape;4910;p68"/>
            <p:cNvSpPr/>
            <p:nvPr/>
          </p:nvSpPr>
          <p:spPr>
            <a:xfrm>
              <a:off x="6278675" y="965325"/>
              <a:ext cx="42350" cy="84725"/>
            </a:xfrm>
            <a:custGeom>
              <a:rect b="b" l="l" r="r" t="t"/>
              <a:pathLst>
                <a:path extrusionOk="0" h="3389" w="1694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1" name="Google Shape;4911;p68"/>
            <p:cNvSpPr/>
            <p:nvPr/>
          </p:nvSpPr>
          <p:spPr>
            <a:xfrm>
              <a:off x="6631525" y="965325"/>
              <a:ext cx="42400" cy="84725"/>
            </a:xfrm>
            <a:custGeom>
              <a:rect b="b" l="l" r="r" t="t"/>
              <a:pathLst>
                <a:path extrusionOk="0" h="3389" w="1696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2" name="Google Shape;4912;p68"/>
            <p:cNvSpPr/>
            <p:nvPr/>
          </p:nvSpPr>
          <p:spPr>
            <a:xfrm>
              <a:off x="6349225" y="842250"/>
              <a:ext cx="254100" cy="312425"/>
            </a:xfrm>
            <a:custGeom>
              <a:rect b="b" l="l" r="r" t="t"/>
              <a:pathLst>
                <a:path extrusionOk="0" h="12497" w="10164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13" name="Google Shape;4913;p68"/>
          <p:cNvGrpSpPr/>
          <p:nvPr/>
        </p:nvGrpSpPr>
        <p:grpSpPr>
          <a:xfrm>
            <a:off x="1464899" y="2494984"/>
            <a:ext cx="230680" cy="230680"/>
            <a:chOff x="900750" y="1436075"/>
            <a:chExt cx="481825" cy="481825"/>
          </a:xfrm>
        </p:grpSpPr>
        <p:sp>
          <p:nvSpPr>
            <p:cNvPr id="4914" name="Google Shape;4914;p68"/>
            <p:cNvSpPr/>
            <p:nvPr/>
          </p:nvSpPr>
          <p:spPr>
            <a:xfrm>
              <a:off x="900750" y="1627500"/>
              <a:ext cx="481825" cy="290400"/>
            </a:xfrm>
            <a:custGeom>
              <a:rect b="b" l="l" r="r" t="t"/>
              <a:pathLst>
                <a:path extrusionOk="0" h="11616" w="19273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5" name="Google Shape;4915;p68"/>
            <p:cNvSpPr/>
            <p:nvPr/>
          </p:nvSpPr>
          <p:spPr>
            <a:xfrm>
              <a:off x="129695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6" name="Google Shape;4916;p68"/>
            <p:cNvSpPr/>
            <p:nvPr/>
          </p:nvSpPr>
          <p:spPr>
            <a:xfrm>
              <a:off x="91490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7" name="Google Shape;4917;p68"/>
            <p:cNvSpPr/>
            <p:nvPr/>
          </p:nvSpPr>
          <p:spPr>
            <a:xfrm>
              <a:off x="1014650" y="1436075"/>
              <a:ext cx="254100" cy="336150"/>
            </a:xfrm>
            <a:custGeom>
              <a:rect b="b" l="l" r="r" t="t"/>
              <a:pathLst>
                <a:path extrusionOk="0" h="13446" w="10164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18" name="Google Shape;4918;p68"/>
          <p:cNvGrpSpPr/>
          <p:nvPr/>
        </p:nvGrpSpPr>
        <p:grpSpPr>
          <a:xfrm>
            <a:off x="1749021" y="2535978"/>
            <a:ext cx="230680" cy="148692"/>
            <a:chOff x="1492675" y="1520750"/>
            <a:chExt cx="481825" cy="310575"/>
          </a:xfrm>
        </p:grpSpPr>
        <p:sp>
          <p:nvSpPr>
            <p:cNvPr id="4919" name="Google Shape;4919;p68"/>
            <p:cNvSpPr/>
            <p:nvPr/>
          </p:nvSpPr>
          <p:spPr>
            <a:xfrm>
              <a:off x="1492675" y="1540400"/>
              <a:ext cx="481825" cy="290925"/>
            </a:xfrm>
            <a:custGeom>
              <a:rect b="b" l="l" r="r" t="t"/>
              <a:pathLst>
                <a:path extrusionOk="0" h="11637" w="19273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0" name="Google Shape;4920;p68"/>
            <p:cNvSpPr/>
            <p:nvPr/>
          </p:nvSpPr>
          <p:spPr>
            <a:xfrm>
              <a:off x="1522575" y="1520750"/>
              <a:ext cx="421975" cy="165800"/>
            </a:xfrm>
            <a:custGeom>
              <a:rect b="b" l="l" r="r" t="t"/>
              <a:pathLst>
                <a:path extrusionOk="0" h="6632" w="16879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21" name="Google Shape;4921;p68"/>
          <p:cNvGrpSpPr/>
          <p:nvPr/>
        </p:nvGrpSpPr>
        <p:grpSpPr>
          <a:xfrm>
            <a:off x="2026309" y="2494972"/>
            <a:ext cx="239573" cy="230704"/>
            <a:chOff x="2071000" y="1435025"/>
            <a:chExt cx="500400" cy="481875"/>
          </a:xfrm>
        </p:grpSpPr>
        <p:sp>
          <p:nvSpPr>
            <p:cNvPr id="4922" name="Google Shape;4922;p68"/>
            <p:cNvSpPr/>
            <p:nvPr/>
          </p:nvSpPr>
          <p:spPr>
            <a:xfrm>
              <a:off x="2425125" y="1718700"/>
              <a:ext cx="146275" cy="141750"/>
            </a:xfrm>
            <a:custGeom>
              <a:rect b="b" l="l" r="r" t="t"/>
              <a:pathLst>
                <a:path extrusionOk="0" h="5670" w="5851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3" name="Google Shape;4923;p68"/>
            <p:cNvSpPr/>
            <p:nvPr/>
          </p:nvSpPr>
          <p:spPr>
            <a:xfrm>
              <a:off x="2071000" y="1477850"/>
              <a:ext cx="453125" cy="439050"/>
            </a:xfrm>
            <a:custGeom>
              <a:rect b="b" l="l" r="r" t="t"/>
              <a:pathLst>
                <a:path extrusionOk="0" h="17562" w="18125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4" name="Google Shape;4924;p68"/>
            <p:cNvSpPr/>
            <p:nvPr/>
          </p:nvSpPr>
          <p:spPr>
            <a:xfrm>
              <a:off x="2141600" y="1435025"/>
              <a:ext cx="146300" cy="141850"/>
            </a:xfrm>
            <a:custGeom>
              <a:rect b="b" l="l" r="r" t="t"/>
              <a:pathLst>
                <a:path extrusionOk="0" h="5674" w="5852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25" name="Google Shape;4925;p68"/>
          <p:cNvGrpSpPr/>
          <p:nvPr/>
        </p:nvGrpSpPr>
        <p:grpSpPr>
          <a:xfrm>
            <a:off x="2317445" y="2509137"/>
            <a:ext cx="239262" cy="202373"/>
            <a:chOff x="2678350" y="1464650"/>
            <a:chExt cx="499750" cy="422700"/>
          </a:xfrm>
        </p:grpSpPr>
        <p:sp>
          <p:nvSpPr>
            <p:cNvPr id="4926" name="Google Shape;4926;p68"/>
            <p:cNvSpPr/>
            <p:nvPr/>
          </p:nvSpPr>
          <p:spPr>
            <a:xfrm>
              <a:off x="3081050" y="1542700"/>
              <a:ext cx="97050" cy="267350"/>
            </a:xfrm>
            <a:custGeom>
              <a:rect b="b" l="l" r="r" t="t"/>
              <a:pathLst>
                <a:path extrusionOk="0" h="10694" w="3882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7" name="Google Shape;4927;p68"/>
            <p:cNvSpPr/>
            <p:nvPr/>
          </p:nvSpPr>
          <p:spPr>
            <a:xfrm>
              <a:off x="3041000" y="1582600"/>
              <a:ext cx="75075" cy="187725"/>
            </a:xfrm>
            <a:custGeom>
              <a:rect b="b" l="l" r="r" t="t"/>
              <a:pathLst>
                <a:path extrusionOk="0" h="7509" w="3003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8" name="Google Shape;4928;p68"/>
            <p:cNvSpPr/>
            <p:nvPr/>
          </p:nvSpPr>
          <p:spPr>
            <a:xfrm>
              <a:off x="2678350" y="1464650"/>
              <a:ext cx="339700" cy="422700"/>
            </a:xfrm>
            <a:custGeom>
              <a:rect b="b" l="l" r="r" t="t"/>
              <a:pathLst>
                <a:path extrusionOk="0" h="16908" w="13588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29" name="Google Shape;4929;p68"/>
          <p:cNvGrpSpPr/>
          <p:nvPr/>
        </p:nvGrpSpPr>
        <p:grpSpPr>
          <a:xfrm>
            <a:off x="2605433" y="2494984"/>
            <a:ext cx="230680" cy="230680"/>
            <a:chOff x="3271200" y="1435075"/>
            <a:chExt cx="481825" cy="481825"/>
          </a:xfrm>
        </p:grpSpPr>
        <p:sp>
          <p:nvSpPr>
            <p:cNvPr id="4930" name="Google Shape;4930;p68"/>
            <p:cNvSpPr/>
            <p:nvPr/>
          </p:nvSpPr>
          <p:spPr>
            <a:xfrm>
              <a:off x="3271200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1" name="Google Shape;4931;p68"/>
            <p:cNvSpPr/>
            <p:nvPr/>
          </p:nvSpPr>
          <p:spPr>
            <a:xfrm>
              <a:off x="3356575" y="1520525"/>
              <a:ext cx="311000" cy="311025"/>
            </a:xfrm>
            <a:custGeom>
              <a:rect b="b" l="l" r="r" t="t"/>
              <a:pathLst>
                <a:path extrusionOk="0" h="12441" w="1244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32" name="Google Shape;4932;p68"/>
          <p:cNvGrpSpPr/>
          <p:nvPr/>
        </p:nvGrpSpPr>
        <p:grpSpPr>
          <a:xfrm>
            <a:off x="2884540" y="2494972"/>
            <a:ext cx="233529" cy="230704"/>
            <a:chOff x="3858100" y="1435075"/>
            <a:chExt cx="487775" cy="481875"/>
          </a:xfrm>
        </p:grpSpPr>
        <p:sp>
          <p:nvSpPr>
            <p:cNvPr id="4933" name="Google Shape;4933;p68"/>
            <p:cNvSpPr/>
            <p:nvPr/>
          </p:nvSpPr>
          <p:spPr>
            <a:xfrm>
              <a:off x="3858100" y="1868750"/>
              <a:ext cx="55575" cy="48200"/>
            </a:xfrm>
            <a:custGeom>
              <a:rect b="b" l="l" r="r" t="t"/>
              <a:pathLst>
                <a:path extrusionOk="0" h="1928" w="2223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4" name="Google Shape;4934;p68"/>
            <p:cNvSpPr/>
            <p:nvPr/>
          </p:nvSpPr>
          <p:spPr>
            <a:xfrm>
              <a:off x="3917950" y="1808500"/>
              <a:ext cx="60350" cy="48525"/>
            </a:xfrm>
            <a:custGeom>
              <a:rect b="b" l="l" r="r" t="t"/>
              <a:pathLst>
                <a:path extrusionOk="0" h="1941" w="2414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5" name="Google Shape;4935;p68"/>
            <p:cNvSpPr/>
            <p:nvPr/>
          </p:nvSpPr>
          <p:spPr>
            <a:xfrm>
              <a:off x="3876450" y="1435075"/>
              <a:ext cx="450375" cy="251250"/>
            </a:xfrm>
            <a:custGeom>
              <a:rect b="b" l="l" r="r" t="t"/>
              <a:pathLst>
                <a:path extrusionOk="0" h="10050" w="18015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6" name="Google Shape;4936;p68"/>
            <p:cNvSpPr/>
            <p:nvPr/>
          </p:nvSpPr>
          <p:spPr>
            <a:xfrm>
              <a:off x="4094925" y="1456025"/>
              <a:ext cx="250950" cy="445250"/>
            </a:xfrm>
            <a:custGeom>
              <a:rect b="b" l="l" r="r" t="t"/>
              <a:pathLst>
                <a:path extrusionOk="0" h="17810" w="10038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7" name="Google Shape;4937;p68"/>
            <p:cNvSpPr/>
            <p:nvPr/>
          </p:nvSpPr>
          <p:spPr>
            <a:xfrm>
              <a:off x="3993575" y="1542825"/>
              <a:ext cx="245025" cy="242525"/>
            </a:xfrm>
            <a:custGeom>
              <a:rect b="b" l="l" r="r" t="t"/>
              <a:pathLst>
                <a:path extrusionOk="0" h="9701" w="9801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38" name="Google Shape;4938;p68"/>
          <p:cNvGrpSpPr/>
          <p:nvPr/>
        </p:nvGrpSpPr>
        <p:grpSpPr>
          <a:xfrm>
            <a:off x="3170183" y="2494984"/>
            <a:ext cx="230680" cy="230680"/>
            <a:chOff x="4456875" y="1435075"/>
            <a:chExt cx="481825" cy="481825"/>
          </a:xfrm>
        </p:grpSpPr>
        <p:sp>
          <p:nvSpPr>
            <p:cNvPr id="4939" name="Google Shape;4939;p68"/>
            <p:cNvSpPr/>
            <p:nvPr/>
          </p:nvSpPr>
          <p:spPr>
            <a:xfrm>
              <a:off x="4624975" y="1465275"/>
              <a:ext cx="56650" cy="86000"/>
            </a:xfrm>
            <a:custGeom>
              <a:rect b="b" l="l" r="r" t="t"/>
              <a:pathLst>
                <a:path extrusionOk="0" h="3440" w="2266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0" name="Google Shape;4940;p68"/>
            <p:cNvSpPr/>
            <p:nvPr/>
          </p:nvSpPr>
          <p:spPr>
            <a:xfrm>
              <a:off x="4615275" y="1797425"/>
              <a:ext cx="66350" cy="89375"/>
            </a:xfrm>
            <a:custGeom>
              <a:rect b="b" l="l" r="r" t="t"/>
              <a:pathLst>
                <a:path extrusionOk="0" h="3575" w="2654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1" name="Google Shape;4941;p68"/>
            <p:cNvSpPr/>
            <p:nvPr/>
          </p:nvSpPr>
          <p:spPr>
            <a:xfrm>
              <a:off x="4583125" y="15472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2" name="Google Shape;4942;p68"/>
            <p:cNvSpPr/>
            <p:nvPr/>
          </p:nvSpPr>
          <p:spPr>
            <a:xfrm>
              <a:off x="4597950" y="1576075"/>
              <a:ext cx="83675" cy="87525"/>
            </a:xfrm>
            <a:custGeom>
              <a:rect b="b" l="l" r="r" t="t"/>
              <a:pathLst>
                <a:path extrusionOk="0" h="3501" w="3347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3" name="Google Shape;4943;p68"/>
            <p:cNvSpPr/>
            <p:nvPr/>
          </p:nvSpPr>
          <p:spPr>
            <a:xfrm>
              <a:off x="4597650" y="1692175"/>
              <a:ext cx="83975" cy="82450"/>
            </a:xfrm>
            <a:custGeom>
              <a:rect b="b" l="l" r="r" t="t"/>
              <a:pathLst>
                <a:path extrusionOk="0" h="3298" w="3359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4" name="Google Shape;4944;p68"/>
            <p:cNvSpPr/>
            <p:nvPr/>
          </p:nvSpPr>
          <p:spPr>
            <a:xfrm>
              <a:off x="4798050" y="1663575"/>
              <a:ext cx="28475" cy="28250"/>
            </a:xfrm>
            <a:custGeom>
              <a:rect b="b" l="l" r="r" t="t"/>
              <a:pathLst>
                <a:path extrusionOk="0" h="1130" w="1139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5" name="Google Shape;4945;p68"/>
            <p:cNvSpPr/>
            <p:nvPr/>
          </p:nvSpPr>
          <p:spPr>
            <a:xfrm>
              <a:off x="4710200" y="1435075"/>
              <a:ext cx="228500" cy="228525"/>
            </a:xfrm>
            <a:custGeom>
              <a:rect b="b" l="l" r="r" t="t"/>
              <a:pathLst>
                <a:path extrusionOk="0" h="9141" w="914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6" name="Google Shape;4946;p68"/>
            <p:cNvSpPr/>
            <p:nvPr/>
          </p:nvSpPr>
          <p:spPr>
            <a:xfrm>
              <a:off x="4819200" y="1593475"/>
              <a:ext cx="89400" cy="70125"/>
            </a:xfrm>
            <a:custGeom>
              <a:rect b="b" l="l" r="r" t="t"/>
              <a:pathLst>
                <a:path extrusionOk="0" h="2805" w="3576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7" name="Google Shape;4947;p68"/>
            <p:cNvSpPr/>
            <p:nvPr/>
          </p:nvSpPr>
          <p:spPr>
            <a:xfrm>
              <a:off x="4819200" y="1692175"/>
              <a:ext cx="89475" cy="66275"/>
            </a:xfrm>
            <a:custGeom>
              <a:rect b="b" l="l" r="r" t="t"/>
              <a:pathLst>
                <a:path extrusionOk="0" h="2651" w="3579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8" name="Google Shape;4948;p68"/>
            <p:cNvSpPr/>
            <p:nvPr/>
          </p:nvSpPr>
          <p:spPr>
            <a:xfrm>
              <a:off x="4456875" y="1691800"/>
              <a:ext cx="225125" cy="225100"/>
            </a:xfrm>
            <a:custGeom>
              <a:rect b="b" l="l" r="r" t="t"/>
              <a:pathLst>
                <a:path extrusionOk="0" h="9004" w="9005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9" name="Google Shape;4949;p68"/>
            <p:cNvSpPr/>
            <p:nvPr/>
          </p:nvSpPr>
          <p:spPr>
            <a:xfrm>
              <a:off x="4487000" y="1595125"/>
              <a:ext cx="88925" cy="68475"/>
            </a:xfrm>
            <a:custGeom>
              <a:rect b="b" l="l" r="r" t="t"/>
              <a:pathLst>
                <a:path extrusionOk="0" h="2739" w="3557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0" name="Google Shape;4950;p68"/>
            <p:cNvSpPr/>
            <p:nvPr/>
          </p:nvSpPr>
          <p:spPr>
            <a:xfrm>
              <a:off x="4486925" y="1692175"/>
              <a:ext cx="89450" cy="66350"/>
            </a:xfrm>
            <a:custGeom>
              <a:rect b="b" l="l" r="r" t="t"/>
              <a:pathLst>
                <a:path extrusionOk="0" h="2654" w="3578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1" name="Google Shape;4951;p68"/>
            <p:cNvSpPr/>
            <p:nvPr/>
          </p:nvSpPr>
          <p:spPr>
            <a:xfrm>
              <a:off x="4456875" y="1435075"/>
              <a:ext cx="225125" cy="228525"/>
            </a:xfrm>
            <a:custGeom>
              <a:rect b="b" l="l" r="r" t="t"/>
              <a:pathLst>
                <a:path extrusionOk="0" h="9141" w="9005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2" name="Google Shape;4952;p68"/>
            <p:cNvSpPr/>
            <p:nvPr/>
          </p:nvSpPr>
          <p:spPr>
            <a:xfrm>
              <a:off x="4710200" y="1691800"/>
              <a:ext cx="228500" cy="225100"/>
            </a:xfrm>
            <a:custGeom>
              <a:rect b="b" l="l" r="r" t="t"/>
              <a:pathLst>
                <a:path extrusionOk="0" h="9004" w="914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3" name="Google Shape;4953;p68"/>
            <p:cNvSpPr/>
            <p:nvPr/>
          </p:nvSpPr>
          <p:spPr>
            <a:xfrm>
              <a:off x="4710200" y="14652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4" name="Google Shape;4954;p68"/>
            <p:cNvSpPr/>
            <p:nvPr/>
          </p:nvSpPr>
          <p:spPr>
            <a:xfrm>
              <a:off x="4710200" y="1575850"/>
              <a:ext cx="86150" cy="87750"/>
            </a:xfrm>
            <a:custGeom>
              <a:rect b="b" l="l" r="r" t="t"/>
              <a:pathLst>
                <a:path extrusionOk="0" h="3510" w="3446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5" name="Google Shape;4955;p68"/>
            <p:cNvSpPr/>
            <p:nvPr/>
          </p:nvSpPr>
          <p:spPr>
            <a:xfrm>
              <a:off x="4710200" y="17975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6" name="Google Shape;4956;p68"/>
            <p:cNvSpPr/>
            <p:nvPr/>
          </p:nvSpPr>
          <p:spPr>
            <a:xfrm>
              <a:off x="4681975" y="1776400"/>
              <a:ext cx="28250" cy="28350"/>
            </a:xfrm>
            <a:custGeom>
              <a:rect b="b" l="l" r="r" t="t"/>
              <a:pathLst>
                <a:path extrusionOk="0" h="1134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7" name="Google Shape;4957;p68"/>
            <p:cNvSpPr/>
            <p:nvPr/>
          </p:nvSpPr>
          <p:spPr>
            <a:xfrm>
              <a:off x="4710200" y="1692175"/>
              <a:ext cx="86150" cy="82450"/>
            </a:xfrm>
            <a:custGeom>
              <a:rect b="b" l="l" r="r" t="t"/>
              <a:pathLst>
                <a:path extrusionOk="0" h="3298" w="3446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58" name="Google Shape;4958;p68"/>
          <p:cNvGrpSpPr/>
          <p:nvPr/>
        </p:nvGrpSpPr>
        <p:grpSpPr>
          <a:xfrm>
            <a:off x="3456441" y="2494978"/>
            <a:ext cx="232942" cy="230692"/>
            <a:chOff x="5049725" y="1435050"/>
            <a:chExt cx="486550" cy="481850"/>
          </a:xfrm>
        </p:grpSpPr>
        <p:sp>
          <p:nvSpPr>
            <p:cNvPr id="4959" name="Google Shape;4959;p68"/>
            <p:cNvSpPr/>
            <p:nvPr/>
          </p:nvSpPr>
          <p:spPr>
            <a:xfrm>
              <a:off x="5136300" y="1519775"/>
              <a:ext cx="310550" cy="310550"/>
            </a:xfrm>
            <a:custGeom>
              <a:rect b="b" l="l" r="r" t="t"/>
              <a:pathLst>
                <a:path extrusionOk="0" h="12422" w="12422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0" name="Google Shape;4960;p68"/>
            <p:cNvSpPr/>
            <p:nvPr/>
          </p:nvSpPr>
          <p:spPr>
            <a:xfrm>
              <a:off x="5184925" y="157625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1" name="Google Shape;4961;p68"/>
            <p:cNvSpPr/>
            <p:nvPr/>
          </p:nvSpPr>
          <p:spPr>
            <a:xfrm>
              <a:off x="5049725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2" name="Google Shape;4962;p68"/>
            <p:cNvSpPr/>
            <p:nvPr/>
          </p:nvSpPr>
          <p:spPr>
            <a:xfrm>
              <a:off x="5245825" y="1435050"/>
              <a:ext cx="290450" cy="282350"/>
            </a:xfrm>
            <a:custGeom>
              <a:rect b="b" l="l" r="r" t="t"/>
              <a:pathLst>
                <a:path extrusionOk="0" h="11294" w="11618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63" name="Google Shape;4963;p68"/>
          <p:cNvGrpSpPr/>
          <p:nvPr/>
        </p:nvGrpSpPr>
        <p:grpSpPr>
          <a:xfrm>
            <a:off x="3739002" y="2494984"/>
            <a:ext cx="230752" cy="230680"/>
            <a:chOff x="5642475" y="1435075"/>
            <a:chExt cx="481975" cy="481825"/>
          </a:xfrm>
        </p:grpSpPr>
        <p:sp>
          <p:nvSpPr>
            <p:cNvPr id="4964" name="Google Shape;4964;p68"/>
            <p:cNvSpPr/>
            <p:nvPr/>
          </p:nvSpPr>
          <p:spPr>
            <a:xfrm>
              <a:off x="5642475" y="1435075"/>
              <a:ext cx="481975" cy="340675"/>
            </a:xfrm>
            <a:custGeom>
              <a:rect b="b" l="l" r="r" t="t"/>
              <a:pathLst>
                <a:path extrusionOk="0" h="13627" w="19279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5" name="Google Shape;4965;p68"/>
            <p:cNvSpPr/>
            <p:nvPr/>
          </p:nvSpPr>
          <p:spPr>
            <a:xfrm>
              <a:off x="5756375" y="1803975"/>
              <a:ext cx="254100" cy="112925"/>
            </a:xfrm>
            <a:custGeom>
              <a:rect b="b" l="l" r="r" t="t"/>
              <a:pathLst>
                <a:path extrusionOk="0" h="4517" w="10164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6" name="Google Shape;4966;p68"/>
            <p:cNvSpPr/>
            <p:nvPr/>
          </p:nvSpPr>
          <p:spPr>
            <a:xfrm>
              <a:off x="5843400" y="1537550"/>
              <a:ext cx="79975" cy="76125"/>
            </a:xfrm>
            <a:custGeom>
              <a:rect b="b" l="l" r="r" t="t"/>
              <a:pathLst>
                <a:path extrusionOk="0" h="3045" w="3199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67" name="Google Shape;4967;p68"/>
          <p:cNvGrpSpPr/>
          <p:nvPr/>
        </p:nvGrpSpPr>
        <p:grpSpPr>
          <a:xfrm>
            <a:off x="4020838" y="2494978"/>
            <a:ext cx="233744" cy="230692"/>
            <a:chOff x="6232000" y="1435050"/>
            <a:chExt cx="488225" cy="481850"/>
          </a:xfrm>
        </p:grpSpPr>
        <p:sp>
          <p:nvSpPr>
            <p:cNvPr id="4968" name="Google Shape;4968;p68"/>
            <p:cNvSpPr/>
            <p:nvPr/>
          </p:nvSpPr>
          <p:spPr>
            <a:xfrm>
              <a:off x="6578000" y="1463375"/>
              <a:ext cx="83150" cy="78250"/>
            </a:xfrm>
            <a:custGeom>
              <a:rect b="b" l="l" r="r" t="t"/>
              <a:pathLst>
                <a:path extrusionOk="0" h="3130" w="3326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9" name="Google Shape;4969;p68"/>
            <p:cNvSpPr/>
            <p:nvPr/>
          </p:nvSpPr>
          <p:spPr>
            <a:xfrm>
              <a:off x="6421725" y="1773850"/>
              <a:ext cx="112950" cy="143050"/>
            </a:xfrm>
            <a:custGeom>
              <a:rect b="b" l="l" r="r" t="t"/>
              <a:pathLst>
                <a:path extrusionOk="0" h="5722" w="4518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0" name="Google Shape;4970;p68"/>
            <p:cNvSpPr/>
            <p:nvPr/>
          </p:nvSpPr>
          <p:spPr>
            <a:xfrm>
              <a:off x="6448975" y="1632700"/>
              <a:ext cx="56475" cy="56475"/>
            </a:xfrm>
            <a:custGeom>
              <a:rect b="b" l="l" r="r" t="t"/>
              <a:pathLst>
                <a:path extrusionOk="0" h="2259" w="2259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1" name="Google Shape;4971;p68"/>
            <p:cNvSpPr/>
            <p:nvPr/>
          </p:nvSpPr>
          <p:spPr>
            <a:xfrm>
              <a:off x="6232000" y="1435050"/>
              <a:ext cx="488225" cy="237825"/>
            </a:xfrm>
            <a:custGeom>
              <a:rect b="b" l="l" r="r" t="t"/>
              <a:pathLst>
                <a:path extrusionOk="0" h="9513" w="19529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2" name="Google Shape;4972;p68"/>
            <p:cNvSpPr/>
            <p:nvPr/>
          </p:nvSpPr>
          <p:spPr>
            <a:xfrm>
              <a:off x="6291025" y="1537700"/>
              <a:ext cx="369800" cy="379200"/>
            </a:xfrm>
            <a:custGeom>
              <a:rect b="b" l="l" r="r" t="t"/>
              <a:pathLst>
                <a:path extrusionOk="0" h="15168" w="14792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73" name="Google Shape;4973;p68"/>
          <p:cNvGrpSpPr/>
          <p:nvPr/>
        </p:nvGrpSpPr>
        <p:grpSpPr>
          <a:xfrm>
            <a:off x="1478268" y="2776251"/>
            <a:ext cx="203941" cy="229687"/>
            <a:chOff x="924450" y="2028975"/>
            <a:chExt cx="425975" cy="479750"/>
          </a:xfrm>
        </p:grpSpPr>
        <p:sp>
          <p:nvSpPr>
            <p:cNvPr id="4974" name="Google Shape;4974;p68"/>
            <p:cNvSpPr/>
            <p:nvPr/>
          </p:nvSpPr>
          <p:spPr>
            <a:xfrm>
              <a:off x="1035500" y="2028975"/>
              <a:ext cx="314925" cy="153075"/>
            </a:xfrm>
            <a:custGeom>
              <a:rect b="b" l="l" r="r" t="t"/>
              <a:pathLst>
                <a:path extrusionOk="0" h="6123" w="12597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5" name="Google Shape;4975;p68"/>
            <p:cNvSpPr/>
            <p:nvPr/>
          </p:nvSpPr>
          <p:spPr>
            <a:xfrm>
              <a:off x="1212475" y="2137450"/>
              <a:ext cx="137950" cy="304275"/>
            </a:xfrm>
            <a:custGeom>
              <a:rect b="b" l="l" r="r" t="t"/>
              <a:pathLst>
                <a:path extrusionOk="0" h="12171" w="5518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6" name="Google Shape;4976;p68"/>
            <p:cNvSpPr/>
            <p:nvPr/>
          </p:nvSpPr>
          <p:spPr>
            <a:xfrm>
              <a:off x="924450" y="2204450"/>
              <a:ext cx="139300" cy="304275"/>
            </a:xfrm>
            <a:custGeom>
              <a:rect b="b" l="l" r="r" t="t"/>
              <a:pathLst>
                <a:path extrusionOk="0" h="12171" w="5572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77" name="Google Shape;4977;p68"/>
          <p:cNvGrpSpPr/>
          <p:nvPr/>
        </p:nvGrpSpPr>
        <p:grpSpPr>
          <a:xfrm>
            <a:off x="2030737" y="2789716"/>
            <a:ext cx="230716" cy="202756"/>
            <a:chOff x="2085450" y="2057100"/>
            <a:chExt cx="481900" cy="423500"/>
          </a:xfrm>
        </p:grpSpPr>
        <p:sp>
          <p:nvSpPr>
            <p:cNvPr id="4978" name="Google Shape;4978;p68"/>
            <p:cNvSpPr/>
            <p:nvPr/>
          </p:nvSpPr>
          <p:spPr>
            <a:xfrm>
              <a:off x="2085450" y="2061650"/>
              <a:ext cx="141250" cy="418950"/>
            </a:xfrm>
            <a:custGeom>
              <a:rect b="b" l="l" r="r" t="t"/>
              <a:pathLst>
                <a:path extrusionOk="0" h="16758" w="565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9" name="Google Shape;4979;p68"/>
            <p:cNvSpPr/>
            <p:nvPr/>
          </p:nvSpPr>
          <p:spPr>
            <a:xfrm>
              <a:off x="2254900" y="2061050"/>
              <a:ext cx="143050" cy="415650"/>
            </a:xfrm>
            <a:custGeom>
              <a:rect b="b" l="l" r="r" t="t"/>
              <a:pathLst>
                <a:path extrusionOk="0" h="16626" w="5722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0" name="Google Shape;4980;p68"/>
            <p:cNvSpPr/>
            <p:nvPr/>
          </p:nvSpPr>
          <p:spPr>
            <a:xfrm>
              <a:off x="2426175" y="2057100"/>
              <a:ext cx="141175" cy="418925"/>
            </a:xfrm>
            <a:custGeom>
              <a:rect b="b" l="l" r="r" t="t"/>
              <a:pathLst>
                <a:path extrusionOk="0" h="16757" w="5647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81" name="Google Shape;4981;p68"/>
          <p:cNvGrpSpPr/>
          <p:nvPr/>
        </p:nvGrpSpPr>
        <p:grpSpPr>
          <a:xfrm>
            <a:off x="2321718" y="2805522"/>
            <a:ext cx="230716" cy="171146"/>
            <a:chOff x="2678275" y="2090100"/>
            <a:chExt cx="481900" cy="357475"/>
          </a:xfrm>
        </p:grpSpPr>
        <p:sp>
          <p:nvSpPr>
            <p:cNvPr id="4982" name="Google Shape;4982;p68"/>
            <p:cNvSpPr/>
            <p:nvPr/>
          </p:nvSpPr>
          <p:spPr>
            <a:xfrm>
              <a:off x="289945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3" name="Google Shape;4983;p68"/>
            <p:cNvSpPr/>
            <p:nvPr/>
          </p:nvSpPr>
          <p:spPr>
            <a:xfrm>
              <a:off x="30924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4" name="Google Shape;4984;p68"/>
            <p:cNvSpPr/>
            <p:nvPr/>
          </p:nvSpPr>
          <p:spPr>
            <a:xfrm>
              <a:off x="2678350" y="2389425"/>
              <a:ext cx="481825" cy="58150"/>
            </a:xfrm>
            <a:custGeom>
              <a:rect b="b" l="l" r="r" t="t"/>
              <a:pathLst>
                <a:path extrusionOk="0" h="2326" w="19273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5" name="Google Shape;4985;p68"/>
            <p:cNvSpPr/>
            <p:nvPr/>
          </p:nvSpPr>
          <p:spPr>
            <a:xfrm>
              <a:off x="27066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6" name="Google Shape;4986;p68"/>
            <p:cNvSpPr/>
            <p:nvPr/>
          </p:nvSpPr>
          <p:spPr>
            <a:xfrm>
              <a:off x="2678275" y="2090100"/>
              <a:ext cx="481900" cy="271125"/>
            </a:xfrm>
            <a:custGeom>
              <a:rect b="b" l="l" r="r" t="t"/>
              <a:pathLst>
                <a:path extrusionOk="0" h="10845" w="19276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87" name="Google Shape;4987;p68"/>
          <p:cNvGrpSpPr/>
          <p:nvPr/>
        </p:nvGrpSpPr>
        <p:grpSpPr>
          <a:xfrm>
            <a:off x="2646200" y="2813816"/>
            <a:ext cx="149147" cy="154557"/>
            <a:chOff x="3357325" y="2093500"/>
            <a:chExt cx="311525" cy="322825"/>
          </a:xfrm>
        </p:grpSpPr>
        <p:sp>
          <p:nvSpPr>
            <p:cNvPr id="4988" name="Google Shape;4988;p68"/>
            <p:cNvSpPr/>
            <p:nvPr/>
          </p:nvSpPr>
          <p:spPr>
            <a:xfrm>
              <a:off x="3357325" y="2210550"/>
              <a:ext cx="85700" cy="205775"/>
            </a:xfrm>
            <a:custGeom>
              <a:rect b="b" l="l" r="r" t="t"/>
              <a:pathLst>
                <a:path extrusionOk="0" h="8231" w="3428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9" name="Google Shape;4989;p68"/>
            <p:cNvSpPr/>
            <p:nvPr/>
          </p:nvSpPr>
          <p:spPr>
            <a:xfrm>
              <a:off x="3471225" y="2152075"/>
              <a:ext cx="84725" cy="264250"/>
            </a:xfrm>
            <a:custGeom>
              <a:rect b="b" l="l" r="r" t="t"/>
              <a:pathLst>
                <a:path extrusionOk="0" h="10570" w="3389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0" name="Google Shape;4990;p68"/>
            <p:cNvSpPr/>
            <p:nvPr/>
          </p:nvSpPr>
          <p:spPr>
            <a:xfrm>
              <a:off x="3584150" y="2093500"/>
              <a:ext cx="84700" cy="322825"/>
            </a:xfrm>
            <a:custGeom>
              <a:rect b="b" l="l" r="r" t="t"/>
              <a:pathLst>
                <a:path extrusionOk="0" h="12913" w="3388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991" name="Google Shape;4991;p68"/>
          <p:cNvSpPr/>
          <p:nvPr/>
        </p:nvSpPr>
        <p:spPr>
          <a:xfrm>
            <a:off x="2887926" y="2783744"/>
            <a:ext cx="226886" cy="214749"/>
          </a:xfrm>
          <a:custGeom>
            <a:rect b="b" l="l" r="r" t="t"/>
            <a:pathLst>
              <a:path extrusionOk="0" h="17942" w="18956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992" name="Google Shape;4992;p68"/>
          <p:cNvGrpSpPr/>
          <p:nvPr/>
        </p:nvGrpSpPr>
        <p:grpSpPr>
          <a:xfrm>
            <a:off x="3186221" y="2775755"/>
            <a:ext cx="198603" cy="230680"/>
            <a:chOff x="4492800" y="2027925"/>
            <a:chExt cx="414825" cy="481825"/>
          </a:xfrm>
        </p:grpSpPr>
        <p:sp>
          <p:nvSpPr>
            <p:cNvPr id="4993" name="Google Shape;4993;p68"/>
            <p:cNvSpPr/>
            <p:nvPr/>
          </p:nvSpPr>
          <p:spPr>
            <a:xfrm>
              <a:off x="4492800" y="2027925"/>
              <a:ext cx="54600" cy="481825"/>
            </a:xfrm>
            <a:custGeom>
              <a:rect b="b" l="l" r="r" t="t"/>
              <a:pathLst>
                <a:path extrusionOk="0" h="19273" w="2184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4" name="Google Shape;4994;p68"/>
            <p:cNvSpPr/>
            <p:nvPr/>
          </p:nvSpPr>
          <p:spPr>
            <a:xfrm>
              <a:off x="4575600" y="2051425"/>
              <a:ext cx="332025" cy="262450"/>
            </a:xfrm>
            <a:custGeom>
              <a:rect b="b" l="l" r="r" t="t"/>
              <a:pathLst>
                <a:path extrusionOk="0" h="10498" w="13281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95" name="Google Shape;4995;p68"/>
          <p:cNvGrpSpPr/>
          <p:nvPr/>
        </p:nvGrpSpPr>
        <p:grpSpPr>
          <a:xfrm>
            <a:off x="3457591" y="2775749"/>
            <a:ext cx="230644" cy="230692"/>
            <a:chOff x="5049725" y="2027900"/>
            <a:chExt cx="481750" cy="481850"/>
          </a:xfrm>
        </p:grpSpPr>
        <p:sp>
          <p:nvSpPr>
            <p:cNvPr id="4996" name="Google Shape;4996;p68"/>
            <p:cNvSpPr/>
            <p:nvPr/>
          </p:nvSpPr>
          <p:spPr>
            <a:xfrm>
              <a:off x="5191775" y="2394925"/>
              <a:ext cx="197625" cy="114825"/>
            </a:xfrm>
            <a:custGeom>
              <a:rect b="b" l="l" r="r" t="t"/>
              <a:pathLst>
                <a:path extrusionOk="0" h="4593" w="7905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7" name="Google Shape;4997;p68"/>
            <p:cNvSpPr/>
            <p:nvPr/>
          </p:nvSpPr>
          <p:spPr>
            <a:xfrm>
              <a:off x="5113625" y="2027900"/>
              <a:ext cx="347300" cy="338825"/>
            </a:xfrm>
            <a:custGeom>
              <a:rect b="b" l="l" r="r" t="t"/>
              <a:pathLst>
                <a:path extrusionOk="0" h="13553" w="13892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8" name="Google Shape;4998;p68"/>
            <p:cNvSpPr/>
            <p:nvPr/>
          </p:nvSpPr>
          <p:spPr>
            <a:xfrm>
              <a:off x="5049725" y="2197300"/>
              <a:ext cx="56400" cy="28275"/>
            </a:xfrm>
            <a:custGeom>
              <a:rect b="b" l="l" r="r" t="t"/>
              <a:pathLst>
                <a:path extrusionOk="0" h="1131" w="2256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9" name="Google Shape;4999;p68"/>
            <p:cNvSpPr/>
            <p:nvPr/>
          </p:nvSpPr>
          <p:spPr>
            <a:xfrm>
              <a:off x="5052575" y="2102800"/>
              <a:ext cx="50850" cy="48075"/>
            </a:xfrm>
            <a:custGeom>
              <a:rect b="b" l="l" r="r" t="t"/>
              <a:pathLst>
                <a:path extrusionOk="0" h="1923" w="2034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0" name="Google Shape;5000;p68"/>
            <p:cNvSpPr/>
            <p:nvPr/>
          </p:nvSpPr>
          <p:spPr>
            <a:xfrm>
              <a:off x="5052575" y="2272175"/>
              <a:ext cx="50700" cy="47900"/>
            </a:xfrm>
            <a:custGeom>
              <a:rect b="b" l="l" r="r" t="t"/>
              <a:pathLst>
                <a:path extrusionOk="0" h="1916" w="2028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1" name="Google Shape;5001;p68"/>
            <p:cNvSpPr/>
            <p:nvPr/>
          </p:nvSpPr>
          <p:spPr>
            <a:xfrm>
              <a:off x="5475050" y="2197300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2" name="Google Shape;5002;p68"/>
            <p:cNvSpPr/>
            <p:nvPr/>
          </p:nvSpPr>
          <p:spPr>
            <a:xfrm>
              <a:off x="5477925" y="2102800"/>
              <a:ext cx="50675" cy="47900"/>
            </a:xfrm>
            <a:custGeom>
              <a:rect b="b" l="l" r="r" t="t"/>
              <a:pathLst>
                <a:path extrusionOk="0" h="1916" w="2027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3" name="Google Shape;5003;p68"/>
            <p:cNvSpPr/>
            <p:nvPr/>
          </p:nvSpPr>
          <p:spPr>
            <a:xfrm>
              <a:off x="5477775" y="2272000"/>
              <a:ext cx="50825" cy="48075"/>
            </a:xfrm>
            <a:custGeom>
              <a:rect b="b" l="l" r="r" t="t"/>
              <a:pathLst>
                <a:path extrusionOk="0" h="1923" w="2033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04" name="Google Shape;5004;p68"/>
          <p:cNvGrpSpPr/>
          <p:nvPr/>
        </p:nvGrpSpPr>
        <p:grpSpPr>
          <a:xfrm>
            <a:off x="3779619" y="2775808"/>
            <a:ext cx="149518" cy="230573"/>
            <a:chOff x="5726350" y="2028150"/>
            <a:chExt cx="312300" cy="481600"/>
          </a:xfrm>
        </p:grpSpPr>
        <p:sp>
          <p:nvSpPr>
            <p:cNvPr id="5005" name="Google Shape;5005;p68"/>
            <p:cNvSpPr/>
            <p:nvPr/>
          </p:nvSpPr>
          <p:spPr>
            <a:xfrm>
              <a:off x="5756075" y="2028150"/>
              <a:ext cx="252825" cy="83275"/>
            </a:xfrm>
            <a:custGeom>
              <a:rect b="b" l="l" r="r" t="t"/>
              <a:pathLst>
                <a:path extrusionOk="0" h="3331" w="10113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6" name="Google Shape;5006;p68"/>
            <p:cNvSpPr/>
            <p:nvPr/>
          </p:nvSpPr>
          <p:spPr>
            <a:xfrm>
              <a:off x="5726350" y="2139650"/>
              <a:ext cx="312300" cy="224425"/>
            </a:xfrm>
            <a:custGeom>
              <a:rect b="b" l="l" r="r" t="t"/>
              <a:pathLst>
                <a:path extrusionOk="0" h="8977" w="12492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7" name="Google Shape;5007;p68"/>
            <p:cNvSpPr/>
            <p:nvPr/>
          </p:nvSpPr>
          <p:spPr>
            <a:xfrm>
              <a:off x="5842500" y="2392350"/>
              <a:ext cx="79975" cy="117400"/>
            </a:xfrm>
            <a:custGeom>
              <a:rect b="b" l="l" r="r" t="t"/>
              <a:pathLst>
                <a:path extrusionOk="0" h="4696" w="3199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08" name="Google Shape;5008;p68"/>
          <p:cNvGrpSpPr/>
          <p:nvPr/>
        </p:nvGrpSpPr>
        <p:grpSpPr>
          <a:xfrm>
            <a:off x="4024536" y="2777921"/>
            <a:ext cx="226347" cy="226347"/>
            <a:chOff x="6239925" y="2032450"/>
            <a:chExt cx="472775" cy="472775"/>
          </a:xfrm>
        </p:grpSpPr>
        <p:sp>
          <p:nvSpPr>
            <p:cNvPr id="5009" name="Google Shape;5009;p68"/>
            <p:cNvSpPr/>
            <p:nvPr/>
          </p:nvSpPr>
          <p:spPr>
            <a:xfrm>
              <a:off x="6239925" y="2032450"/>
              <a:ext cx="472775" cy="472775"/>
            </a:xfrm>
            <a:custGeom>
              <a:rect b="b" l="l" r="r" t="t"/>
              <a:pathLst>
                <a:path extrusionOk="0" h="18911" w="18911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0" name="Google Shape;5010;p68"/>
            <p:cNvSpPr/>
            <p:nvPr/>
          </p:nvSpPr>
          <p:spPr>
            <a:xfrm>
              <a:off x="6329800" y="2122325"/>
              <a:ext cx="292950" cy="293025"/>
            </a:xfrm>
            <a:custGeom>
              <a:rect b="b" l="l" r="r" t="t"/>
              <a:pathLst>
                <a:path extrusionOk="0" h="11721" w="11718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11" name="Google Shape;5011;p68"/>
          <p:cNvGrpSpPr/>
          <p:nvPr/>
        </p:nvGrpSpPr>
        <p:grpSpPr>
          <a:xfrm>
            <a:off x="4330139" y="1976905"/>
            <a:ext cx="227544" cy="126082"/>
            <a:chOff x="903075" y="2730000"/>
            <a:chExt cx="475275" cy="263350"/>
          </a:xfrm>
        </p:grpSpPr>
        <p:sp>
          <p:nvSpPr>
            <p:cNvPr id="5012" name="Google Shape;5012;p68"/>
            <p:cNvSpPr/>
            <p:nvPr/>
          </p:nvSpPr>
          <p:spPr>
            <a:xfrm>
              <a:off x="986725" y="2807325"/>
              <a:ext cx="308000" cy="108800"/>
            </a:xfrm>
            <a:custGeom>
              <a:rect b="b" l="l" r="r" t="t"/>
              <a:pathLst>
                <a:path extrusionOk="0" h="4352" w="1232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3" name="Google Shape;5013;p68"/>
            <p:cNvSpPr/>
            <p:nvPr/>
          </p:nvSpPr>
          <p:spPr>
            <a:xfrm>
              <a:off x="1126675" y="2847600"/>
              <a:ext cx="28100" cy="28175"/>
            </a:xfrm>
            <a:custGeom>
              <a:rect b="b" l="l" r="r" t="t"/>
              <a:pathLst>
                <a:path extrusionOk="0" h="1127" w="1124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4" name="Google Shape;5014;p68"/>
            <p:cNvSpPr/>
            <p:nvPr/>
          </p:nvSpPr>
          <p:spPr>
            <a:xfrm>
              <a:off x="903075" y="2730000"/>
              <a:ext cx="475275" cy="263350"/>
            </a:xfrm>
            <a:custGeom>
              <a:rect b="b" l="l" r="r" t="t"/>
              <a:pathLst>
                <a:path extrusionOk="0" h="10534" w="19011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15" name="Google Shape;5015;p68"/>
          <p:cNvGrpSpPr/>
          <p:nvPr/>
        </p:nvGrpSpPr>
        <p:grpSpPr>
          <a:xfrm>
            <a:off x="1749021" y="2775755"/>
            <a:ext cx="230680" cy="230680"/>
            <a:chOff x="1492675" y="2027925"/>
            <a:chExt cx="481825" cy="481825"/>
          </a:xfrm>
        </p:grpSpPr>
        <p:sp>
          <p:nvSpPr>
            <p:cNvPr id="5016" name="Google Shape;5016;p68"/>
            <p:cNvSpPr/>
            <p:nvPr/>
          </p:nvSpPr>
          <p:spPr>
            <a:xfrm>
              <a:off x="1719425" y="21700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7" name="Google Shape;5017;p68"/>
            <p:cNvSpPr/>
            <p:nvPr/>
          </p:nvSpPr>
          <p:spPr>
            <a:xfrm>
              <a:off x="183235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8" name="Google Shape;5018;p68"/>
            <p:cNvSpPr/>
            <p:nvPr/>
          </p:nvSpPr>
          <p:spPr>
            <a:xfrm>
              <a:off x="160650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9" name="Google Shape;5019;p68"/>
            <p:cNvSpPr/>
            <p:nvPr/>
          </p:nvSpPr>
          <p:spPr>
            <a:xfrm>
              <a:off x="1492675" y="2425025"/>
              <a:ext cx="481825" cy="84725"/>
            </a:xfrm>
            <a:custGeom>
              <a:rect b="b" l="l" r="r" t="t"/>
              <a:pathLst>
                <a:path extrusionOk="0" h="3389" w="19273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0" name="Google Shape;5020;p68"/>
            <p:cNvSpPr/>
            <p:nvPr/>
          </p:nvSpPr>
          <p:spPr>
            <a:xfrm>
              <a:off x="1492675" y="2027925"/>
              <a:ext cx="481825" cy="368000"/>
            </a:xfrm>
            <a:custGeom>
              <a:rect b="b" l="l" r="r" t="t"/>
              <a:pathLst>
                <a:path extrusionOk="0" h="14720" w="19273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21" name="Google Shape;5021;p68"/>
          <p:cNvGrpSpPr/>
          <p:nvPr/>
        </p:nvGrpSpPr>
        <p:grpSpPr>
          <a:xfrm>
            <a:off x="4623047" y="1924606"/>
            <a:ext cx="230680" cy="230680"/>
            <a:chOff x="1492675" y="2620775"/>
            <a:chExt cx="481825" cy="481825"/>
          </a:xfrm>
        </p:grpSpPr>
        <p:sp>
          <p:nvSpPr>
            <p:cNvPr id="5022" name="Google Shape;5022;p68"/>
            <p:cNvSpPr/>
            <p:nvPr/>
          </p:nvSpPr>
          <p:spPr>
            <a:xfrm>
              <a:off x="1677125" y="2620775"/>
              <a:ext cx="112950" cy="113850"/>
            </a:xfrm>
            <a:custGeom>
              <a:rect b="b" l="l" r="r" t="t"/>
              <a:pathLst>
                <a:path extrusionOk="0" h="4554" w="4518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3" name="Google Shape;5023;p68"/>
            <p:cNvSpPr/>
            <p:nvPr/>
          </p:nvSpPr>
          <p:spPr>
            <a:xfrm>
              <a:off x="1492675" y="2734675"/>
              <a:ext cx="481825" cy="367925"/>
            </a:xfrm>
            <a:custGeom>
              <a:rect b="b" l="l" r="r" t="t"/>
              <a:pathLst>
                <a:path extrusionOk="0" h="14717" w="19273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024" name="Google Shape;5024;p68"/>
          <p:cNvSpPr/>
          <p:nvPr/>
        </p:nvSpPr>
        <p:spPr>
          <a:xfrm>
            <a:off x="4895078" y="1924637"/>
            <a:ext cx="239693" cy="230680"/>
          </a:xfrm>
          <a:custGeom>
            <a:rect b="b" l="l" r="r" t="t"/>
            <a:pathLst>
              <a:path extrusionOk="0" h="19273" w="20026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025" name="Google Shape;5025;p68"/>
          <p:cNvGrpSpPr/>
          <p:nvPr/>
        </p:nvGrpSpPr>
        <p:grpSpPr>
          <a:xfrm>
            <a:off x="5183170" y="1935474"/>
            <a:ext cx="226826" cy="208944"/>
            <a:chOff x="2682350" y="2643425"/>
            <a:chExt cx="473775" cy="436425"/>
          </a:xfrm>
        </p:grpSpPr>
        <p:sp>
          <p:nvSpPr>
            <p:cNvPr id="5026" name="Google Shape;5026;p68"/>
            <p:cNvSpPr/>
            <p:nvPr/>
          </p:nvSpPr>
          <p:spPr>
            <a:xfrm>
              <a:off x="2682350" y="2725775"/>
              <a:ext cx="70175" cy="73425"/>
            </a:xfrm>
            <a:custGeom>
              <a:rect b="b" l="l" r="r" t="t"/>
              <a:pathLst>
                <a:path extrusionOk="0" h="2937" w="2807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7" name="Google Shape;5027;p68"/>
            <p:cNvSpPr/>
            <p:nvPr/>
          </p:nvSpPr>
          <p:spPr>
            <a:xfrm>
              <a:off x="2682350" y="3006350"/>
              <a:ext cx="70175" cy="73500"/>
            </a:xfrm>
            <a:custGeom>
              <a:rect b="b" l="l" r="r" t="t"/>
              <a:pathLst>
                <a:path extrusionOk="0" h="2940" w="2807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8" name="Google Shape;5028;p68"/>
            <p:cNvSpPr/>
            <p:nvPr/>
          </p:nvSpPr>
          <p:spPr>
            <a:xfrm>
              <a:off x="3085925" y="272570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9" name="Google Shape;5029;p68"/>
            <p:cNvSpPr/>
            <p:nvPr/>
          </p:nvSpPr>
          <p:spPr>
            <a:xfrm>
              <a:off x="2825150" y="2843075"/>
              <a:ext cx="180700" cy="107375"/>
            </a:xfrm>
            <a:custGeom>
              <a:rect b="b" l="l" r="r" t="t"/>
              <a:pathLst>
                <a:path extrusionOk="0" h="4295" w="7228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0" name="Google Shape;5030;p68"/>
            <p:cNvSpPr/>
            <p:nvPr/>
          </p:nvSpPr>
          <p:spPr>
            <a:xfrm>
              <a:off x="2682350" y="2725700"/>
              <a:ext cx="473775" cy="354150"/>
            </a:xfrm>
            <a:custGeom>
              <a:rect b="b" l="l" r="r" t="t"/>
              <a:pathLst>
                <a:path extrusionOk="0" h="14166" w="18951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1" name="Google Shape;5031;p68"/>
            <p:cNvSpPr/>
            <p:nvPr/>
          </p:nvSpPr>
          <p:spPr>
            <a:xfrm>
              <a:off x="3085925" y="300635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2" name="Google Shape;5032;p68"/>
            <p:cNvSpPr/>
            <p:nvPr/>
          </p:nvSpPr>
          <p:spPr>
            <a:xfrm>
              <a:off x="2825450" y="2643425"/>
              <a:ext cx="187550" cy="54075"/>
            </a:xfrm>
            <a:custGeom>
              <a:rect b="b" l="l" r="r" t="t"/>
              <a:pathLst>
                <a:path extrusionOk="0" h="2163" w="7502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33" name="Google Shape;5033;p68"/>
          <p:cNvGrpSpPr/>
          <p:nvPr/>
        </p:nvGrpSpPr>
        <p:grpSpPr>
          <a:xfrm>
            <a:off x="5499686" y="1924606"/>
            <a:ext cx="162193" cy="230680"/>
            <a:chOff x="3342725" y="2620775"/>
            <a:chExt cx="338775" cy="481825"/>
          </a:xfrm>
        </p:grpSpPr>
        <p:sp>
          <p:nvSpPr>
            <p:cNvPr id="5034" name="Google Shape;5034;p68"/>
            <p:cNvSpPr/>
            <p:nvPr/>
          </p:nvSpPr>
          <p:spPr>
            <a:xfrm>
              <a:off x="3342725" y="2620775"/>
              <a:ext cx="338775" cy="56475"/>
            </a:xfrm>
            <a:custGeom>
              <a:rect b="b" l="l" r="r" t="t"/>
              <a:pathLst>
                <a:path extrusionOk="0" h="2259" w="13551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5" name="Google Shape;5035;p68"/>
            <p:cNvSpPr/>
            <p:nvPr/>
          </p:nvSpPr>
          <p:spPr>
            <a:xfrm>
              <a:off x="3342725" y="2705450"/>
              <a:ext cx="338775" cy="284225"/>
            </a:xfrm>
            <a:custGeom>
              <a:rect b="b" l="l" r="r" t="t"/>
              <a:pathLst>
                <a:path extrusionOk="0" h="11369" w="13551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6" name="Google Shape;5036;p68"/>
            <p:cNvSpPr/>
            <p:nvPr/>
          </p:nvSpPr>
          <p:spPr>
            <a:xfrm>
              <a:off x="3342725" y="3017875"/>
              <a:ext cx="338775" cy="84725"/>
            </a:xfrm>
            <a:custGeom>
              <a:rect b="b" l="l" r="r" t="t"/>
              <a:pathLst>
                <a:path extrusionOk="0" h="3389" w="13551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37" name="Google Shape;5037;p68"/>
          <p:cNvGrpSpPr/>
          <p:nvPr/>
        </p:nvGrpSpPr>
        <p:grpSpPr>
          <a:xfrm>
            <a:off x="5767423" y="1924606"/>
            <a:ext cx="189231" cy="230680"/>
            <a:chOff x="3907325" y="2620775"/>
            <a:chExt cx="395250" cy="481825"/>
          </a:xfrm>
        </p:grpSpPr>
        <p:sp>
          <p:nvSpPr>
            <p:cNvPr id="5038" name="Google Shape;5038;p68"/>
            <p:cNvSpPr/>
            <p:nvPr/>
          </p:nvSpPr>
          <p:spPr>
            <a:xfrm>
              <a:off x="3907325" y="3016975"/>
              <a:ext cx="74550" cy="56475"/>
            </a:xfrm>
            <a:custGeom>
              <a:rect b="b" l="l" r="r" t="t"/>
              <a:pathLst>
                <a:path extrusionOk="0" h="2259" w="2982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9" name="Google Shape;5039;p68"/>
            <p:cNvSpPr/>
            <p:nvPr/>
          </p:nvSpPr>
          <p:spPr>
            <a:xfrm>
              <a:off x="3907325" y="2705450"/>
              <a:ext cx="282325" cy="283325"/>
            </a:xfrm>
            <a:custGeom>
              <a:rect b="b" l="l" r="r" t="t"/>
              <a:pathLst>
                <a:path extrusionOk="0" h="11333" w="11293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0" name="Google Shape;5040;p68"/>
            <p:cNvSpPr/>
            <p:nvPr/>
          </p:nvSpPr>
          <p:spPr>
            <a:xfrm>
              <a:off x="3907325" y="2620775"/>
              <a:ext cx="282325" cy="56475"/>
            </a:xfrm>
            <a:custGeom>
              <a:rect b="b" l="l" r="r" t="t"/>
              <a:pathLst>
                <a:path extrusionOk="0" h="2259" w="11293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1" name="Google Shape;5041;p68"/>
            <p:cNvSpPr/>
            <p:nvPr/>
          </p:nvSpPr>
          <p:spPr>
            <a:xfrm>
              <a:off x="3992025" y="2762900"/>
              <a:ext cx="310550" cy="339700"/>
            </a:xfrm>
            <a:custGeom>
              <a:rect b="b" l="l" r="r" t="t"/>
              <a:pathLst>
                <a:path extrusionOk="0" h="13588" w="12422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42" name="Google Shape;5042;p68"/>
          <p:cNvGrpSpPr/>
          <p:nvPr/>
        </p:nvGrpSpPr>
        <p:grpSpPr>
          <a:xfrm>
            <a:off x="6034777" y="1931818"/>
            <a:ext cx="230680" cy="216257"/>
            <a:chOff x="4456875" y="2635825"/>
            <a:chExt cx="481825" cy="451700"/>
          </a:xfrm>
        </p:grpSpPr>
        <p:sp>
          <p:nvSpPr>
            <p:cNvPr id="5043" name="Google Shape;5043;p68"/>
            <p:cNvSpPr/>
            <p:nvPr/>
          </p:nvSpPr>
          <p:spPr>
            <a:xfrm>
              <a:off x="4542475" y="3031050"/>
              <a:ext cx="189725" cy="56475"/>
            </a:xfrm>
            <a:custGeom>
              <a:rect b="b" l="l" r="r" t="t"/>
              <a:pathLst>
                <a:path extrusionOk="0" h="2259" w="7589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4" name="Google Shape;5044;p68"/>
            <p:cNvSpPr/>
            <p:nvPr/>
          </p:nvSpPr>
          <p:spPr>
            <a:xfrm>
              <a:off x="4456875" y="2946350"/>
              <a:ext cx="256125" cy="56500"/>
            </a:xfrm>
            <a:custGeom>
              <a:rect b="b" l="l" r="r" t="t"/>
              <a:pathLst>
                <a:path extrusionOk="0" h="2260" w="10245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5" name="Google Shape;5045;p68"/>
            <p:cNvSpPr/>
            <p:nvPr/>
          </p:nvSpPr>
          <p:spPr>
            <a:xfrm>
              <a:off x="4741225" y="2861675"/>
              <a:ext cx="169400" cy="141175"/>
            </a:xfrm>
            <a:custGeom>
              <a:rect b="b" l="l" r="r" t="t"/>
              <a:pathLst>
                <a:path extrusionOk="0" h="5647" w="6776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6" name="Google Shape;5046;p68"/>
            <p:cNvSpPr/>
            <p:nvPr/>
          </p:nvSpPr>
          <p:spPr>
            <a:xfrm>
              <a:off x="4741225" y="3031050"/>
              <a:ext cx="169400" cy="42400"/>
            </a:xfrm>
            <a:custGeom>
              <a:rect b="b" l="l" r="r" t="t"/>
              <a:pathLst>
                <a:path extrusionOk="0" h="1696" w="6776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7" name="Google Shape;5047;p68"/>
            <p:cNvSpPr/>
            <p:nvPr/>
          </p:nvSpPr>
          <p:spPr>
            <a:xfrm>
              <a:off x="445687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8" name="Google Shape;5048;p68"/>
            <p:cNvSpPr/>
            <p:nvPr/>
          </p:nvSpPr>
          <p:spPr>
            <a:xfrm>
              <a:off x="4741225" y="2791125"/>
              <a:ext cx="169400" cy="42325"/>
            </a:xfrm>
            <a:custGeom>
              <a:rect b="b" l="l" r="r" t="t"/>
              <a:pathLst>
                <a:path extrusionOk="0" h="1693" w="6776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49" name="Google Shape;5049;p68"/>
          <p:cNvGrpSpPr/>
          <p:nvPr/>
        </p:nvGrpSpPr>
        <p:grpSpPr>
          <a:xfrm>
            <a:off x="6323710" y="1931818"/>
            <a:ext cx="230680" cy="216257"/>
            <a:chOff x="5049725" y="2635825"/>
            <a:chExt cx="481825" cy="451700"/>
          </a:xfrm>
        </p:grpSpPr>
        <p:sp>
          <p:nvSpPr>
            <p:cNvPr id="5050" name="Google Shape;5050;p68"/>
            <p:cNvSpPr/>
            <p:nvPr/>
          </p:nvSpPr>
          <p:spPr>
            <a:xfrm>
              <a:off x="5135325" y="3031050"/>
              <a:ext cx="310550" cy="56475"/>
            </a:xfrm>
            <a:custGeom>
              <a:rect b="b" l="l" r="r" t="t"/>
              <a:pathLst>
                <a:path extrusionOk="0" h="2259" w="12422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1" name="Google Shape;5051;p68"/>
            <p:cNvSpPr/>
            <p:nvPr/>
          </p:nvSpPr>
          <p:spPr>
            <a:xfrm>
              <a:off x="5049725" y="2946350"/>
              <a:ext cx="481825" cy="56500"/>
            </a:xfrm>
            <a:custGeom>
              <a:rect b="b" l="l" r="r" t="t"/>
              <a:pathLst>
                <a:path extrusionOk="0" h="2260" w="19273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2" name="Google Shape;5052;p68"/>
            <p:cNvSpPr/>
            <p:nvPr/>
          </p:nvSpPr>
          <p:spPr>
            <a:xfrm>
              <a:off x="504972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53" name="Google Shape;5053;p68"/>
          <p:cNvGrpSpPr/>
          <p:nvPr/>
        </p:nvGrpSpPr>
        <p:grpSpPr>
          <a:xfrm>
            <a:off x="6604649" y="1924905"/>
            <a:ext cx="230213" cy="230082"/>
            <a:chOff x="5643000" y="2621375"/>
            <a:chExt cx="480850" cy="480575"/>
          </a:xfrm>
        </p:grpSpPr>
        <p:sp>
          <p:nvSpPr>
            <p:cNvPr id="5054" name="Google Shape;5054;p68"/>
            <p:cNvSpPr/>
            <p:nvPr/>
          </p:nvSpPr>
          <p:spPr>
            <a:xfrm>
              <a:off x="5837150" y="2812950"/>
              <a:ext cx="92625" cy="88125"/>
            </a:xfrm>
            <a:custGeom>
              <a:rect b="b" l="l" r="r" t="t"/>
              <a:pathLst>
                <a:path extrusionOk="0" h="3525" w="3705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5" name="Google Shape;5055;p68"/>
            <p:cNvSpPr/>
            <p:nvPr/>
          </p:nvSpPr>
          <p:spPr>
            <a:xfrm>
              <a:off x="5643000" y="2631975"/>
              <a:ext cx="480850" cy="469975"/>
            </a:xfrm>
            <a:custGeom>
              <a:rect b="b" l="l" r="r" t="t"/>
              <a:pathLst>
                <a:path extrusionOk="0" h="18799" w="19234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6" name="Google Shape;5056;p68"/>
            <p:cNvSpPr/>
            <p:nvPr/>
          </p:nvSpPr>
          <p:spPr>
            <a:xfrm>
              <a:off x="6041550" y="2749725"/>
              <a:ext cx="79750" cy="95025"/>
            </a:xfrm>
            <a:custGeom>
              <a:rect b="b" l="l" r="r" t="t"/>
              <a:pathLst>
                <a:path extrusionOk="0" h="3801" w="319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7" name="Google Shape;5057;p68"/>
            <p:cNvSpPr/>
            <p:nvPr/>
          </p:nvSpPr>
          <p:spPr>
            <a:xfrm>
              <a:off x="5963025" y="2996125"/>
              <a:ext cx="92625" cy="81175"/>
            </a:xfrm>
            <a:custGeom>
              <a:rect b="b" l="l" r="r" t="t"/>
              <a:pathLst>
                <a:path extrusionOk="0" h="3247" w="3705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8" name="Google Shape;5058;p68"/>
            <p:cNvSpPr/>
            <p:nvPr/>
          </p:nvSpPr>
          <p:spPr>
            <a:xfrm>
              <a:off x="5711225" y="2996200"/>
              <a:ext cx="92600" cy="81100"/>
            </a:xfrm>
            <a:custGeom>
              <a:rect b="b" l="l" r="r" t="t"/>
              <a:pathLst>
                <a:path extrusionOk="0" h="3244" w="3704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9" name="Google Shape;5059;p68"/>
            <p:cNvSpPr/>
            <p:nvPr/>
          </p:nvSpPr>
          <p:spPr>
            <a:xfrm>
              <a:off x="5645575" y="2749725"/>
              <a:ext cx="79825" cy="95100"/>
            </a:xfrm>
            <a:custGeom>
              <a:rect b="b" l="l" r="r" t="t"/>
              <a:pathLst>
                <a:path extrusionOk="0" h="3804" w="3193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60" name="Google Shape;5060;p68"/>
            <p:cNvSpPr/>
            <p:nvPr/>
          </p:nvSpPr>
          <p:spPr>
            <a:xfrm>
              <a:off x="5836025" y="2621375"/>
              <a:ext cx="94800" cy="74100"/>
            </a:xfrm>
            <a:custGeom>
              <a:rect b="b" l="l" r="r" t="t"/>
              <a:pathLst>
                <a:path extrusionOk="0" h="2964" w="3792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61" name="Google Shape;5061;p68"/>
          <p:cNvGrpSpPr/>
          <p:nvPr/>
        </p:nvGrpSpPr>
        <p:grpSpPr>
          <a:xfrm>
            <a:off x="6889818" y="1924606"/>
            <a:ext cx="230752" cy="230680"/>
            <a:chOff x="6235250" y="2620775"/>
            <a:chExt cx="481975" cy="481825"/>
          </a:xfrm>
        </p:grpSpPr>
        <p:sp>
          <p:nvSpPr>
            <p:cNvPr id="5062" name="Google Shape;5062;p68"/>
            <p:cNvSpPr/>
            <p:nvPr/>
          </p:nvSpPr>
          <p:spPr>
            <a:xfrm>
              <a:off x="6405675" y="2620775"/>
              <a:ext cx="28275" cy="56475"/>
            </a:xfrm>
            <a:custGeom>
              <a:rect b="b" l="l" r="r" t="t"/>
              <a:pathLst>
                <a:path extrusionOk="0" h="2259" w="1131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63" name="Google Shape;5063;p68"/>
            <p:cNvSpPr/>
            <p:nvPr/>
          </p:nvSpPr>
          <p:spPr>
            <a:xfrm>
              <a:off x="6518600" y="2620775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64" name="Google Shape;5064;p68"/>
            <p:cNvSpPr/>
            <p:nvPr/>
          </p:nvSpPr>
          <p:spPr>
            <a:xfrm>
              <a:off x="66033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65" name="Google Shape;5065;p68"/>
            <p:cNvSpPr/>
            <p:nvPr/>
          </p:nvSpPr>
          <p:spPr>
            <a:xfrm>
              <a:off x="63210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66" name="Google Shape;5066;p68"/>
            <p:cNvSpPr/>
            <p:nvPr/>
          </p:nvSpPr>
          <p:spPr>
            <a:xfrm>
              <a:off x="6235250" y="2677225"/>
              <a:ext cx="481975" cy="425375"/>
            </a:xfrm>
            <a:custGeom>
              <a:rect b="b" l="l" r="r" t="t"/>
              <a:pathLst>
                <a:path extrusionOk="0" h="17015" w="19279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067" name="Google Shape;5067;p68"/>
          <p:cNvSpPr/>
          <p:nvPr/>
        </p:nvSpPr>
        <p:spPr>
          <a:xfrm>
            <a:off x="4326623" y="2219489"/>
            <a:ext cx="234606" cy="217790"/>
          </a:xfrm>
          <a:custGeom>
            <a:rect b="b" l="l" r="r" t="t"/>
            <a:pathLst>
              <a:path extrusionOk="0" h="18196" w="19601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068" name="Google Shape;5068;p68"/>
          <p:cNvGrpSpPr/>
          <p:nvPr/>
        </p:nvGrpSpPr>
        <p:grpSpPr>
          <a:xfrm>
            <a:off x="4622418" y="2213006"/>
            <a:ext cx="231937" cy="230680"/>
            <a:chOff x="1535000" y="3223325"/>
            <a:chExt cx="484450" cy="481825"/>
          </a:xfrm>
        </p:grpSpPr>
        <p:sp>
          <p:nvSpPr>
            <p:cNvPr id="5069" name="Google Shape;5069;p68"/>
            <p:cNvSpPr/>
            <p:nvPr/>
          </p:nvSpPr>
          <p:spPr>
            <a:xfrm>
              <a:off x="1760150" y="3308225"/>
              <a:ext cx="143825" cy="140600"/>
            </a:xfrm>
            <a:custGeom>
              <a:rect b="b" l="l" r="r" t="t"/>
              <a:pathLst>
                <a:path extrusionOk="0" h="5624" w="5753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70" name="Google Shape;5070;p68"/>
            <p:cNvSpPr/>
            <p:nvPr/>
          </p:nvSpPr>
          <p:spPr>
            <a:xfrm>
              <a:off x="1873075" y="3421150"/>
              <a:ext cx="146375" cy="140600"/>
            </a:xfrm>
            <a:custGeom>
              <a:rect b="b" l="l" r="r" t="t"/>
              <a:pathLst>
                <a:path extrusionOk="0" h="5624" w="5855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71" name="Google Shape;5071;p68"/>
            <p:cNvSpPr/>
            <p:nvPr/>
          </p:nvSpPr>
          <p:spPr>
            <a:xfrm>
              <a:off x="1535000" y="3223325"/>
              <a:ext cx="406450" cy="481825"/>
            </a:xfrm>
            <a:custGeom>
              <a:rect b="b" l="l" r="r" t="t"/>
              <a:pathLst>
                <a:path extrusionOk="0" h="19273" w="16258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72" name="Google Shape;5072;p68"/>
          <p:cNvGrpSpPr/>
          <p:nvPr/>
        </p:nvGrpSpPr>
        <p:grpSpPr>
          <a:xfrm>
            <a:off x="4899550" y="2237010"/>
            <a:ext cx="230680" cy="182672"/>
            <a:chOff x="2085525" y="3263750"/>
            <a:chExt cx="481825" cy="381550"/>
          </a:xfrm>
        </p:grpSpPr>
        <p:sp>
          <p:nvSpPr>
            <p:cNvPr id="5073" name="Google Shape;5073;p68"/>
            <p:cNvSpPr/>
            <p:nvPr/>
          </p:nvSpPr>
          <p:spPr>
            <a:xfrm>
              <a:off x="2320325" y="3263750"/>
              <a:ext cx="227825" cy="141025"/>
            </a:xfrm>
            <a:custGeom>
              <a:rect b="b" l="l" r="r" t="t"/>
              <a:pathLst>
                <a:path extrusionOk="0" h="5641" w="9113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74" name="Google Shape;5074;p68"/>
            <p:cNvSpPr/>
            <p:nvPr/>
          </p:nvSpPr>
          <p:spPr>
            <a:xfrm>
              <a:off x="2085525" y="3355200"/>
              <a:ext cx="481825" cy="290100"/>
            </a:xfrm>
            <a:custGeom>
              <a:rect b="b" l="l" r="r" t="t"/>
              <a:pathLst>
                <a:path extrusionOk="0" h="11604" w="19273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075" name="Google Shape;5075;p68"/>
          <p:cNvSpPr/>
          <p:nvPr/>
        </p:nvSpPr>
        <p:spPr>
          <a:xfrm>
            <a:off x="5181287" y="2258928"/>
            <a:ext cx="230680" cy="138913"/>
          </a:xfrm>
          <a:custGeom>
            <a:rect b="b" l="l" r="r" t="t"/>
            <a:pathLst>
              <a:path extrusionOk="0" h="11606" w="19273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076" name="Google Shape;5076;p68"/>
          <p:cNvGrpSpPr/>
          <p:nvPr/>
        </p:nvGrpSpPr>
        <p:grpSpPr>
          <a:xfrm>
            <a:off x="5465120" y="2213000"/>
            <a:ext cx="231327" cy="230692"/>
            <a:chOff x="3270450" y="3213625"/>
            <a:chExt cx="483175" cy="481850"/>
          </a:xfrm>
        </p:grpSpPr>
        <p:sp>
          <p:nvSpPr>
            <p:cNvPr id="5077" name="Google Shape;5077;p68"/>
            <p:cNvSpPr/>
            <p:nvPr/>
          </p:nvSpPr>
          <p:spPr>
            <a:xfrm>
              <a:off x="3392550" y="3335025"/>
              <a:ext cx="239050" cy="239050"/>
            </a:xfrm>
            <a:custGeom>
              <a:rect b="b" l="l" r="r" t="t"/>
              <a:pathLst>
                <a:path extrusionOk="0" h="9562" w="9562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78" name="Google Shape;5078;p68"/>
            <p:cNvSpPr/>
            <p:nvPr/>
          </p:nvSpPr>
          <p:spPr>
            <a:xfrm>
              <a:off x="3270450" y="3213625"/>
              <a:ext cx="483175" cy="481850"/>
            </a:xfrm>
            <a:custGeom>
              <a:rect b="b" l="l" r="r" t="t"/>
              <a:pathLst>
                <a:path extrusionOk="0" h="19274" w="19327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79" name="Google Shape;5079;p68"/>
          <p:cNvGrpSpPr/>
          <p:nvPr/>
        </p:nvGrpSpPr>
        <p:grpSpPr>
          <a:xfrm>
            <a:off x="5804605" y="2213006"/>
            <a:ext cx="114867" cy="230680"/>
            <a:chOff x="3984950" y="3213600"/>
            <a:chExt cx="239925" cy="481825"/>
          </a:xfrm>
        </p:grpSpPr>
        <p:sp>
          <p:nvSpPr>
            <p:cNvPr id="5080" name="Google Shape;5080;p68"/>
            <p:cNvSpPr/>
            <p:nvPr/>
          </p:nvSpPr>
          <p:spPr>
            <a:xfrm>
              <a:off x="3984950" y="3213600"/>
              <a:ext cx="239925" cy="481825"/>
            </a:xfrm>
            <a:custGeom>
              <a:rect b="b" l="l" r="r" t="t"/>
              <a:pathLst>
                <a:path extrusionOk="0" h="19273" w="9597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1" name="Google Shape;5081;p68"/>
            <p:cNvSpPr/>
            <p:nvPr/>
          </p:nvSpPr>
          <p:spPr>
            <a:xfrm>
              <a:off x="4072650" y="3543175"/>
              <a:ext cx="64525" cy="64625"/>
            </a:xfrm>
            <a:custGeom>
              <a:rect b="b" l="l" r="r" t="t"/>
              <a:pathLst>
                <a:path extrusionOk="0" h="2585" w="2581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082" name="Google Shape;5082;p68"/>
          <p:cNvSpPr/>
          <p:nvPr/>
        </p:nvSpPr>
        <p:spPr>
          <a:xfrm>
            <a:off x="6034832" y="2213044"/>
            <a:ext cx="230716" cy="230680"/>
          </a:xfrm>
          <a:custGeom>
            <a:rect b="b" l="l" r="r" t="t"/>
            <a:pathLst>
              <a:path extrusionOk="0" h="19273" w="19276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5083" name="Google Shape;5083;p68"/>
          <p:cNvSpPr/>
          <p:nvPr/>
        </p:nvSpPr>
        <p:spPr>
          <a:xfrm>
            <a:off x="6323794" y="2226545"/>
            <a:ext cx="230680" cy="203678"/>
          </a:xfrm>
          <a:custGeom>
            <a:rect b="b" l="l" r="r" t="t"/>
            <a:pathLst>
              <a:path extrusionOk="0" h="17017" w="19273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084" name="Google Shape;5084;p68"/>
          <p:cNvGrpSpPr/>
          <p:nvPr/>
        </p:nvGrpSpPr>
        <p:grpSpPr>
          <a:xfrm>
            <a:off x="6598987" y="2233192"/>
            <a:ext cx="241536" cy="190308"/>
            <a:chOff x="5629975" y="3255775"/>
            <a:chExt cx="504500" cy="397500"/>
          </a:xfrm>
        </p:grpSpPr>
        <p:sp>
          <p:nvSpPr>
            <p:cNvPr id="5085" name="Google Shape;5085;p68"/>
            <p:cNvSpPr/>
            <p:nvPr/>
          </p:nvSpPr>
          <p:spPr>
            <a:xfrm>
              <a:off x="575637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6" name="Google Shape;5086;p68"/>
            <p:cNvSpPr/>
            <p:nvPr/>
          </p:nvSpPr>
          <p:spPr>
            <a:xfrm>
              <a:off x="5629975" y="3374400"/>
              <a:ext cx="140575" cy="136175"/>
            </a:xfrm>
            <a:custGeom>
              <a:rect b="b" l="l" r="r" t="t"/>
              <a:pathLst>
                <a:path extrusionOk="0" h="5447" w="5623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7" name="Google Shape;5087;p68"/>
            <p:cNvSpPr/>
            <p:nvPr/>
          </p:nvSpPr>
          <p:spPr>
            <a:xfrm>
              <a:off x="589752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8" name="Google Shape;5088;p68"/>
            <p:cNvSpPr/>
            <p:nvPr/>
          </p:nvSpPr>
          <p:spPr>
            <a:xfrm>
              <a:off x="5996075" y="3373900"/>
              <a:ext cx="138400" cy="136200"/>
            </a:xfrm>
            <a:custGeom>
              <a:rect b="b" l="l" r="r" t="t"/>
              <a:pathLst>
                <a:path extrusionOk="0" h="5448" w="5536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9" name="Google Shape;5089;p68"/>
            <p:cNvSpPr/>
            <p:nvPr/>
          </p:nvSpPr>
          <p:spPr>
            <a:xfrm>
              <a:off x="5728150" y="3427400"/>
              <a:ext cx="310575" cy="225875"/>
            </a:xfrm>
            <a:custGeom>
              <a:rect b="b" l="l" r="r" t="t"/>
              <a:pathLst>
                <a:path extrusionOk="0" h="9035" w="12423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90" name="Google Shape;5090;p68"/>
          <p:cNvGrpSpPr/>
          <p:nvPr/>
        </p:nvGrpSpPr>
        <p:grpSpPr>
          <a:xfrm>
            <a:off x="6889513" y="2233264"/>
            <a:ext cx="231362" cy="190165"/>
            <a:chOff x="6234950" y="3255925"/>
            <a:chExt cx="483250" cy="397200"/>
          </a:xfrm>
        </p:grpSpPr>
        <p:sp>
          <p:nvSpPr>
            <p:cNvPr id="5091" name="Google Shape;5091;p68"/>
            <p:cNvSpPr/>
            <p:nvPr/>
          </p:nvSpPr>
          <p:spPr>
            <a:xfrm>
              <a:off x="6444675" y="3255925"/>
              <a:ext cx="128300" cy="90200"/>
            </a:xfrm>
            <a:custGeom>
              <a:rect b="b" l="l" r="r" t="t"/>
              <a:pathLst>
                <a:path extrusionOk="0" h="3608" w="5132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2" name="Google Shape;5092;p68"/>
            <p:cNvSpPr/>
            <p:nvPr/>
          </p:nvSpPr>
          <p:spPr>
            <a:xfrm>
              <a:off x="6444750" y="3563200"/>
              <a:ext cx="128225" cy="89925"/>
            </a:xfrm>
            <a:custGeom>
              <a:rect b="b" l="l" r="r" t="t"/>
              <a:pathLst>
                <a:path extrusionOk="0" h="3597" w="5129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3" name="Google Shape;5093;p68"/>
            <p:cNvSpPr/>
            <p:nvPr/>
          </p:nvSpPr>
          <p:spPr>
            <a:xfrm>
              <a:off x="6375350" y="3355650"/>
              <a:ext cx="244750" cy="197650"/>
            </a:xfrm>
            <a:custGeom>
              <a:rect b="b" l="l" r="r" t="t"/>
              <a:pathLst>
                <a:path extrusionOk="0" h="7906" w="979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4" name="Google Shape;5094;p68"/>
            <p:cNvSpPr/>
            <p:nvPr/>
          </p:nvSpPr>
          <p:spPr>
            <a:xfrm>
              <a:off x="6587875" y="3385100"/>
              <a:ext cx="130325" cy="140500"/>
            </a:xfrm>
            <a:custGeom>
              <a:rect b="b" l="l" r="r" t="t"/>
              <a:pathLst>
                <a:path extrusionOk="0" h="5620" w="5213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5" name="Google Shape;5095;p68"/>
            <p:cNvSpPr/>
            <p:nvPr/>
          </p:nvSpPr>
          <p:spPr>
            <a:xfrm>
              <a:off x="6234950" y="3469100"/>
              <a:ext cx="165050" cy="141200"/>
            </a:xfrm>
            <a:custGeom>
              <a:rect b="b" l="l" r="r" t="t"/>
              <a:pathLst>
                <a:path extrusionOk="0" h="5648" w="6602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6" name="Google Shape;5096;p68"/>
            <p:cNvSpPr/>
            <p:nvPr/>
          </p:nvSpPr>
          <p:spPr>
            <a:xfrm>
              <a:off x="6234950" y="3299725"/>
              <a:ext cx="165050" cy="141175"/>
            </a:xfrm>
            <a:custGeom>
              <a:rect b="b" l="l" r="r" t="t"/>
              <a:pathLst>
                <a:path extrusionOk="0" h="5647" w="6602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97" name="Google Shape;5097;p68"/>
          <p:cNvGrpSpPr/>
          <p:nvPr/>
        </p:nvGrpSpPr>
        <p:grpSpPr>
          <a:xfrm>
            <a:off x="4335782" y="2494956"/>
            <a:ext cx="216257" cy="230680"/>
            <a:chOff x="914900" y="3806450"/>
            <a:chExt cx="451700" cy="481825"/>
          </a:xfrm>
        </p:grpSpPr>
        <p:sp>
          <p:nvSpPr>
            <p:cNvPr id="5098" name="Google Shape;5098;p68"/>
            <p:cNvSpPr/>
            <p:nvPr/>
          </p:nvSpPr>
          <p:spPr>
            <a:xfrm>
              <a:off x="914900" y="4174425"/>
              <a:ext cx="423400" cy="113850"/>
            </a:xfrm>
            <a:custGeom>
              <a:rect b="b" l="l" r="r" t="t"/>
              <a:pathLst>
                <a:path extrusionOk="0" h="4554" w="16936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9" name="Google Shape;5099;p68"/>
            <p:cNvSpPr/>
            <p:nvPr/>
          </p:nvSpPr>
          <p:spPr>
            <a:xfrm>
              <a:off x="971350" y="3806450"/>
              <a:ext cx="254100" cy="339775"/>
            </a:xfrm>
            <a:custGeom>
              <a:rect b="b" l="l" r="r" t="t"/>
              <a:pathLst>
                <a:path extrusionOk="0" h="13591" w="10164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0" name="Google Shape;5100;p68"/>
            <p:cNvSpPr/>
            <p:nvPr/>
          </p:nvSpPr>
          <p:spPr>
            <a:xfrm>
              <a:off x="971350" y="3947600"/>
              <a:ext cx="141175" cy="198625"/>
            </a:xfrm>
            <a:custGeom>
              <a:rect b="b" l="l" r="r" t="t"/>
              <a:pathLst>
                <a:path extrusionOk="0" h="7945" w="5647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1" name="Google Shape;5101;p68"/>
            <p:cNvSpPr/>
            <p:nvPr/>
          </p:nvSpPr>
          <p:spPr>
            <a:xfrm>
              <a:off x="1253675" y="3806450"/>
              <a:ext cx="112925" cy="90350"/>
            </a:xfrm>
            <a:custGeom>
              <a:rect b="b" l="l" r="r" t="t"/>
              <a:pathLst>
                <a:path extrusionOk="0" h="3614" w="4517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2" name="Google Shape;5102;p68"/>
            <p:cNvSpPr/>
            <p:nvPr/>
          </p:nvSpPr>
          <p:spPr>
            <a:xfrm>
              <a:off x="1253600" y="3876425"/>
              <a:ext cx="95025" cy="42975"/>
            </a:xfrm>
            <a:custGeom>
              <a:rect b="b" l="l" r="r" t="t"/>
              <a:pathLst>
                <a:path extrusionOk="0" h="1719" w="3801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03" name="Google Shape;5103;p68"/>
          <p:cNvGrpSpPr/>
          <p:nvPr/>
        </p:nvGrpSpPr>
        <p:grpSpPr>
          <a:xfrm>
            <a:off x="4620635" y="2494830"/>
            <a:ext cx="235504" cy="230932"/>
            <a:chOff x="1490050" y="3805975"/>
            <a:chExt cx="491900" cy="482350"/>
          </a:xfrm>
        </p:grpSpPr>
        <p:sp>
          <p:nvSpPr>
            <p:cNvPr id="5104" name="Google Shape;5104;p68"/>
            <p:cNvSpPr/>
            <p:nvPr/>
          </p:nvSpPr>
          <p:spPr>
            <a:xfrm>
              <a:off x="1541775" y="3877050"/>
              <a:ext cx="302500" cy="277225"/>
            </a:xfrm>
            <a:custGeom>
              <a:rect b="b" l="l" r="r" t="t"/>
              <a:pathLst>
                <a:path extrusionOk="0" h="11089" w="1210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5" name="Google Shape;5105;p68"/>
            <p:cNvSpPr/>
            <p:nvPr/>
          </p:nvSpPr>
          <p:spPr>
            <a:xfrm>
              <a:off x="1824450" y="3805975"/>
              <a:ext cx="157500" cy="150525"/>
            </a:xfrm>
            <a:custGeom>
              <a:rect b="b" l="l" r="r" t="t"/>
              <a:pathLst>
                <a:path extrusionOk="0" h="6021" w="630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6" name="Google Shape;5106;p68"/>
            <p:cNvSpPr/>
            <p:nvPr/>
          </p:nvSpPr>
          <p:spPr>
            <a:xfrm>
              <a:off x="1626675" y="3936600"/>
              <a:ext cx="277225" cy="302600"/>
            </a:xfrm>
            <a:custGeom>
              <a:rect b="b" l="l" r="r" t="t"/>
              <a:pathLst>
                <a:path extrusionOk="0" h="12104" w="11089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7" name="Google Shape;5107;p68"/>
            <p:cNvSpPr/>
            <p:nvPr/>
          </p:nvSpPr>
          <p:spPr>
            <a:xfrm>
              <a:off x="1490050" y="4166500"/>
              <a:ext cx="129950" cy="121825"/>
            </a:xfrm>
            <a:custGeom>
              <a:rect b="b" l="l" r="r" t="t"/>
              <a:pathLst>
                <a:path extrusionOk="0" h="4873" w="5198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08" name="Google Shape;5108;p68"/>
          <p:cNvGrpSpPr/>
          <p:nvPr/>
        </p:nvGrpSpPr>
        <p:grpSpPr>
          <a:xfrm>
            <a:off x="4908850" y="2494956"/>
            <a:ext cx="212080" cy="230680"/>
            <a:chOff x="2104275" y="3806450"/>
            <a:chExt cx="442975" cy="481825"/>
          </a:xfrm>
        </p:grpSpPr>
        <p:sp>
          <p:nvSpPr>
            <p:cNvPr id="5109" name="Google Shape;5109;p68"/>
            <p:cNvSpPr/>
            <p:nvPr/>
          </p:nvSpPr>
          <p:spPr>
            <a:xfrm>
              <a:off x="2104275" y="3806450"/>
              <a:ext cx="442975" cy="481825"/>
            </a:xfrm>
            <a:custGeom>
              <a:rect b="b" l="l" r="r" t="t"/>
              <a:pathLst>
                <a:path extrusionOk="0" h="19273" w="17719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0" name="Google Shape;5110;p68"/>
            <p:cNvSpPr/>
            <p:nvPr/>
          </p:nvSpPr>
          <p:spPr>
            <a:xfrm>
              <a:off x="2284200" y="4005050"/>
              <a:ext cx="84700" cy="84700"/>
            </a:xfrm>
            <a:custGeom>
              <a:rect b="b" l="l" r="r" t="t"/>
              <a:pathLst>
                <a:path extrusionOk="0" h="3388" w="3388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11" name="Google Shape;5111;p68"/>
          <p:cNvGrpSpPr/>
          <p:nvPr/>
        </p:nvGrpSpPr>
        <p:grpSpPr>
          <a:xfrm>
            <a:off x="5196827" y="2494956"/>
            <a:ext cx="199513" cy="230680"/>
            <a:chOff x="2710875" y="3806450"/>
            <a:chExt cx="416725" cy="481825"/>
          </a:xfrm>
        </p:grpSpPr>
        <p:sp>
          <p:nvSpPr>
            <p:cNvPr id="5112" name="Google Shape;5112;p68"/>
            <p:cNvSpPr/>
            <p:nvPr/>
          </p:nvSpPr>
          <p:spPr>
            <a:xfrm>
              <a:off x="2710875" y="4144450"/>
              <a:ext cx="416725" cy="143825"/>
            </a:xfrm>
            <a:custGeom>
              <a:rect b="b" l="l" r="r" t="t"/>
              <a:pathLst>
                <a:path extrusionOk="0" h="5753" w="16669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3" name="Google Shape;5113;p68"/>
            <p:cNvSpPr/>
            <p:nvPr/>
          </p:nvSpPr>
          <p:spPr>
            <a:xfrm>
              <a:off x="2784800" y="3806450"/>
              <a:ext cx="268850" cy="309800"/>
            </a:xfrm>
            <a:custGeom>
              <a:rect b="b" l="l" r="r" t="t"/>
              <a:pathLst>
                <a:path extrusionOk="0" h="12392" w="10754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14" name="Google Shape;5114;p68"/>
          <p:cNvGrpSpPr/>
          <p:nvPr/>
        </p:nvGrpSpPr>
        <p:grpSpPr>
          <a:xfrm>
            <a:off x="5465443" y="2522455"/>
            <a:ext cx="230680" cy="175682"/>
            <a:chOff x="3271200" y="3863875"/>
            <a:chExt cx="481825" cy="366950"/>
          </a:xfrm>
        </p:grpSpPr>
        <p:sp>
          <p:nvSpPr>
            <p:cNvPr id="5115" name="Google Shape;5115;p68"/>
            <p:cNvSpPr/>
            <p:nvPr/>
          </p:nvSpPr>
          <p:spPr>
            <a:xfrm>
              <a:off x="3271200" y="3920350"/>
              <a:ext cx="283225" cy="310475"/>
            </a:xfrm>
            <a:custGeom>
              <a:rect b="b" l="l" r="r" t="t"/>
              <a:pathLst>
                <a:path extrusionOk="0" h="12419" w="11329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6" name="Google Shape;5116;p68"/>
            <p:cNvSpPr/>
            <p:nvPr/>
          </p:nvSpPr>
          <p:spPr>
            <a:xfrm>
              <a:off x="3526175" y="3863875"/>
              <a:ext cx="226850" cy="310575"/>
            </a:xfrm>
            <a:custGeom>
              <a:rect b="b" l="l" r="r" t="t"/>
              <a:pathLst>
                <a:path extrusionOk="0" h="12423" w="9074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17" name="Google Shape;5117;p68"/>
          <p:cNvGrpSpPr/>
          <p:nvPr/>
        </p:nvGrpSpPr>
        <p:grpSpPr>
          <a:xfrm>
            <a:off x="5761564" y="2495112"/>
            <a:ext cx="200949" cy="230369"/>
            <a:chOff x="3895050" y="3806775"/>
            <a:chExt cx="419725" cy="481175"/>
          </a:xfrm>
        </p:grpSpPr>
        <p:sp>
          <p:nvSpPr>
            <p:cNvPr id="5118" name="Google Shape;5118;p68"/>
            <p:cNvSpPr/>
            <p:nvPr/>
          </p:nvSpPr>
          <p:spPr>
            <a:xfrm>
              <a:off x="3895050" y="3942650"/>
              <a:ext cx="419725" cy="345300"/>
            </a:xfrm>
            <a:custGeom>
              <a:rect b="b" l="l" r="r" t="t"/>
              <a:pathLst>
                <a:path extrusionOk="0" h="13812" w="16789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9" name="Google Shape;5119;p68"/>
            <p:cNvSpPr/>
            <p:nvPr/>
          </p:nvSpPr>
          <p:spPr>
            <a:xfrm>
              <a:off x="4016325" y="3806775"/>
              <a:ext cx="199225" cy="142475"/>
            </a:xfrm>
            <a:custGeom>
              <a:rect b="b" l="l" r="r" t="t"/>
              <a:pathLst>
                <a:path extrusionOk="0" h="5699" w="7969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20" name="Google Shape;5120;p68"/>
          <p:cNvGrpSpPr/>
          <p:nvPr/>
        </p:nvGrpSpPr>
        <p:grpSpPr>
          <a:xfrm>
            <a:off x="6035782" y="2494962"/>
            <a:ext cx="228669" cy="230668"/>
            <a:chOff x="4464775" y="3806475"/>
            <a:chExt cx="477625" cy="481800"/>
          </a:xfrm>
        </p:grpSpPr>
        <p:sp>
          <p:nvSpPr>
            <p:cNvPr id="5121" name="Google Shape;5121;p68"/>
            <p:cNvSpPr/>
            <p:nvPr/>
          </p:nvSpPr>
          <p:spPr>
            <a:xfrm>
              <a:off x="4726375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2" name="Google Shape;5122;p68"/>
            <p:cNvSpPr/>
            <p:nvPr/>
          </p:nvSpPr>
          <p:spPr>
            <a:xfrm>
              <a:off x="4641700" y="3806475"/>
              <a:ext cx="56475" cy="141125"/>
            </a:xfrm>
            <a:custGeom>
              <a:rect b="b" l="l" r="r" t="t"/>
              <a:pathLst>
                <a:path extrusionOk="0" h="5645" w="2259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3" name="Google Shape;5123;p68"/>
            <p:cNvSpPr/>
            <p:nvPr/>
          </p:nvSpPr>
          <p:spPr>
            <a:xfrm>
              <a:off x="4557000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4" name="Google Shape;5124;p68"/>
            <p:cNvSpPr/>
            <p:nvPr/>
          </p:nvSpPr>
          <p:spPr>
            <a:xfrm>
              <a:off x="4464775" y="4230875"/>
              <a:ext cx="395250" cy="57400"/>
            </a:xfrm>
            <a:custGeom>
              <a:rect b="b" l="l" r="r" t="t"/>
              <a:pathLst>
                <a:path extrusionOk="0" h="2296" w="1581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5" name="Google Shape;5125;p68"/>
            <p:cNvSpPr/>
            <p:nvPr/>
          </p:nvSpPr>
          <p:spPr>
            <a:xfrm>
              <a:off x="4840675" y="4007300"/>
              <a:ext cx="101725" cy="166025"/>
            </a:xfrm>
            <a:custGeom>
              <a:rect b="b" l="l" r="r" t="t"/>
              <a:pathLst>
                <a:path extrusionOk="0" h="6641" w="4069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6" name="Google Shape;5126;p68"/>
            <p:cNvSpPr/>
            <p:nvPr/>
          </p:nvSpPr>
          <p:spPr>
            <a:xfrm>
              <a:off x="4464775" y="3976800"/>
              <a:ext cx="395250" cy="225875"/>
            </a:xfrm>
            <a:custGeom>
              <a:rect b="b" l="l" r="r" t="t"/>
              <a:pathLst>
                <a:path extrusionOk="0" h="9035" w="1581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27" name="Google Shape;5127;p68"/>
          <p:cNvGrpSpPr/>
          <p:nvPr/>
        </p:nvGrpSpPr>
        <p:grpSpPr>
          <a:xfrm>
            <a:off x="6323710" y="2494956"/>
            <a:ext cx="230680" cy="230680"/>
            <a:chOff x="5049725" y="3806450"/>
            <a:chExt cx="481825" cy="481825"/>
          </a:xfrm>
        </p:grpSpPr>
        <p:sp>
          <p:nvSpPr>
            <p:cNvPr id="5128" name="Google Shape;5128;p68"/>
            <p:cNvSpPr/>
            <p:nvPr/>
          </p:nvSpPr>
          <p:spPr>
            <a:xfrm>
              <a:off x="536115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9" name="Google Shape;5129;p68"/>
            <p:cNvSpPr/>
            <p:nvPr/>
          </p:nvSpPr>
          <p:spPr>
            <a:xfrm>
              <a:off x="519177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0" name="Google Shape;5130;p68"/>
            <p:cNvSpPr/>
            <p:nvPr/>
          </p:nvSpPr>
          <p:spPr>
            <a:xfrm>
              <a:off x="504972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31" name="Google Shape;5131;p68"/>
          <p:cNvGrpSpPr/>
          <p:nvPr/>
        </p:nvGrpSpPr>
        <p:grpSpPr>
          <a:xfrm>
            <a:off x="6604415" y="2494956"/>
            <a:ext cx="230680" cy="230680"/>
            <a:chOff x="5651375" y="3806450"/>
            <a:chExt cx="481825" cy="481825"/>
          </a:xfrm>
        </p:grpSpPr>
        <p:sp>
          <p:nvSpPr>
            <p:cNvPr id="5132" name="Google Shape;5132;p68"/>
            <p:cNvSpPr/>
            <p:nvPr/>
          </p:nvSpPr>
          <p:spPr>
            <a:xfrm>
              <a:off x="579342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3" name="Google Shape;5133;p68"/>
            <p:cNvSpPr/>
            <p:nvPr/>
          </p:nvSpPr>
          <p:spPr>
            <a:xfrm>
              <a:off x="5794475" y="4089725"/>
              <a:ext cx="195600" cy="84725"/>
            </a:xfrm>
            <a:custGeom>
              <a:rect b="b" l="l" r="r" t="t"/>
              <a:pathLst>
                <a:path extrusionOk="0" h="3389" w="7824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4" name="Google Shape;5134;p68"/>
            <p:cNvSpPr/>
            <p:nvPr/>
          </p:nvSpPr>
          <p:spPr>
            <a:xfrm>
              <a:off x="565137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5" name="Google Shape;5135;p68"/>
            <p:cNvSpPr/>
            <p:nvPr/>
          </p:nvSpPr>
          <p:spPr>
            <a:xfrm>
              <a:off x="596280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36" name="Google Shape;5136;p68"/>
          <p:cNvGrpSpPr/>
          <p:nvPr/>
        </p:nvGrpSpPr>
        <p:grpSpPr>
          <a:xfrm>
            <a:off x="6903709" y="2496308"/>
            <a:ext cx="202972" cy="227975"/>
            <a:chOff x="6264300" y="3809300"/>
            <a:chExt cx="423950" cy="476175"/>
          </a:xfrm>
        </p:grpSpPr>
        <p:sp>
          <p:nvSpPr>
            <p:cNvPr id="5137" name="Google Shape;5137;p68"/>
            <p:cNvSpPr/>
            <p:nvPr/>
          </p:nvSpPr>
          <p:spPr>
            <a:xfrm>
              <a:off x="6346200" y="4002825"/>
              <a:ext cx="66950" cy="63225"/>
            </a:xfrm>
            <a:custGeom>
              <a:rect b="b" l="l" r="r" t="t"/>
              <a:pathLst>
                <a:path extrusionOk="0" h="2529" w="2678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8" name="Google Shape;5138;p68"/>
            <p:cNvSpPr/>
            <p:nvPr/>
          </p:nvSpPr>
          <p:spPr>
            <a:xfrm>
              <a:off x="6539375" y="4002825"/>
              <a:ext cx="66950" cy="63200"/>
            </a:xfrm>
            <a:custGeom>
              <a:rect b="b" l="l" r="r" t="t"/>
              <a:pathLst>
                <a:path extrusionOk="0" h="2528" w="2678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9" name="Google Shape;5139;p68"/>
            <p:cNvSpPr/>
            <p:nvPr/>
          </p:nvSpPr>
          <p:spPr>
            <a:xfrm>
              <a:off x="6264300" y="3809300"/>
              <a:ext cx="423950" cy="476175"/>
            </a:xfrm>
            <a:custGeom>
              <a:rect b="b" l="l" r="r" t="t"/>
              <a:pathLst>
                <a:path extrusionOk="0" h="19047" w="16958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40" name="Google Shape;5140;p68"/>
          <p:cNvGrpSpPr/>
          <p:nvPr/>
        </p:nvGrpSpPr>
        <p:grpSpPr>
          <a:xfrm>
            <a:off x="4328122" y="2775721"/>
            <a:ext cx="231578" cy="230692"/>
            <a:chOff x="898875" y="4399275"/>
            <a:chExt cx="483700" cy="481850"/>
          </a:xfrm>
        </p:grpSpPr>
        <p:sp>
          <p:nvSpPr>
            <p:cNvPr id="5141" name="Google Shape;5141;p68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2" name="Google Shape;5142;p68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3" name="Google Shape;5143;p68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4" name="Google Shape;5144;p68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5" name="Google Shape;5145;p68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6" name="Google Shape;5146;p68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7" name="Google Shape;5147;p68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8" name="Google Shape;5148;p68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49" name="Google Shape;5149;p68"/>
          <p:cNvGrpSpPr/>
          <p:nvPr/>
        </p:nvGrpSpPr>
        <p:grpSpPr>
          <a:xfrm>
            <a:off x="4623047" y="2786092"/>
            <a:ext cx="230680" cy="209950"/>
            <a:chOff x="1492675" y="4420975"/>
            <a:chExt cx="481825" cy="438525"/>
          </a:xfrm>
        </p:grpSpPr>
        <p:sp>
          <p:nvSpPr>
            <p:cNvPr id="5150" name="Google Shape;5150;p68"/>
            <p:cNvSpPr/>
            <p:nvPr/>
          </p:nvSpPr>
          <p:spPr>
            <a:xfrm>
              <a:off x="1841375" y="4649825"/>
              <a:ext cx="43325" cy="43300"/>
            </a:xfrm>
            <a:custGeom>
              <a:rect b="b" l="l" r="r" t="t"/>
              <a:pathLst>
                <a:path extrusionOk="0" h="1732" w="1733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1" name="Google Shape;5151;p68"/>
            <p:cNvSpPr/>
            <p:nvPr/>
          </p:nvSpPr>
          <p:spPr>
            <a:xfrm>
              <a:off x="1582425" y="4649825"/>
              <a:ext cx="43300" cy="43300"/>
            </a:xfrm>
            <a:custGeom>
              <a:rect b="b" l="l" r="r" t="t"/>
              <a:pathLst>
                <a:path extrusionOk="0" h="1732" w="1732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2" name="Google Shape;5152;p68"/>
            <p:cNvSpPr/>
            <p:nvPr/>
          </p:nvSpPr>
          <p:spPr>
            <a:xfrm>
              <a:off x="1492675" y="4420975"/>
              <a:ext cx="481825" cy="356475"/>
            </a:xfrm>
            <a:custGeom>
              <a:rect b="b" l="l" r="r" t="t"/>
              <a:pathLst>
                <a:path extrusionOk="0" h="14259" w="19273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3" name="Google Shape;5153;p68"/>
            <p:cNvSpPr/>
            <p:nvPr/>
          </p:nvSpPr>
          <p:spPr>
            <a:xfrm>
              <a:off x="154687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4" name="Google Shape;5154;p68"/>
            <p:cNvSpPr/>
            <p:nvPr/>
          </p:nvSpPr>
          <p:spPr>
            <a:xfrm>
              <a:off x="180132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55" name="Google Shape;5155;p68"/>
          <p:cNvGrpSpPr/>
          <p:nvPr/>
        </p:nvGrpSpPr>
        <p:grpSpPr>
          <a:xfrm>
            <a:off x="4898419" y="2776182"/>
            <a:ext cx="232942" cy="229771"/>
            <a:chOff x="2084100" y="4400250"/>
            <a:chExt cx="486550" cy="479925"/>
          </a:xfrm>
        </p:grpSpPr>
        <p:sp>
          <p:nvSpPr>
            <p:cNvPr id="5156" name="Google Shape;5156;p68"/>
            <p:cNvSpPr/>
            <p:nvPr/>
          </p:nvSpPr>
          <p:spPr>
            <a:xfrm>
              <a:off x="2084100" y="4652250"/>
              <a:ext cx="105325" cy="90050"/>
            </a:xfrm>
            <a:custGeom>
              <a:rect b="b" l="l" r="r" t="t"/>
              <a:pathLst>
                <a:path extrusionOk="0" h="3602" w="4213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7" name="Google Shape;5157;p68"/>
            <p:cNvSpPr/>
            <p:nvPr/>
          </p:nvSpPr>
          <p:spPr>
            <a:xfrm>
              <a:off x="2372575" y="4644175"/>
              <a:ext cx="175875" cy="226275"/>
            </a:xfrm>
            <a:custGeom>
              <a:rect b="b" l="l" r="r" t="t"/>
              <a:pathLst>
                <a:path extrusionOk="0" h="9051" w="7035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8" name="Google Shape;5158;p68"/>
            <p:cNvSpPr/>
            <p:nvPr/>
          </p:nvSpPr>
          <p:spPr>
            <a:xfrm>
              <a:off x="2093950" y="4419400"/>
              <a:ext cx="228500" cy="174750"/>
            </a:xfrm>
            <a:custGeom>
              <a:rect b="b" l="l" r="r" t="t"/>
              <a:pathLst>
                <a:path extrusionOk="0" h="6990" w="914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9" name="Google Shape;5159;p68"/>
            <p:cNvSpPr/>
            <p:nvPr/>
          </p:nvSpPr>
          <p:spPr>
            <a:xfrm>
              <a:off x="2224425" y="4777500"/>
              <a:ext cx="90425" cy="102675"/>
            </a:xfrm>
            <a:custGeom>
              <a:rect b="b" l="l" r="r" t="t"/>
              <a:pathLst>
                <a:path extrusionOk="0" h="4107" w="3617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0" name="Google Shape;5160;p68"/>
            <p:cNvSpPr/>
            <p:nvPr/>
          </p:nvSpPr>
          <p:spPr>
            <a:xfrm>
              <a:off x="2454100" y="4400250"/>
              <a:ext cx="116550" cy="107300"/>
            </a:xfrm>
            <a:custGeom>
              <a:rect b="b" l="l" r="r" t="t"/>
              <a:pathLst>
                <a:path extrusionOk="0" h="4292" w="4662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1" name="Google Shape;5161;p68"/>
            <p:cNvSpPr/>
            <p:nvPr/>
          </p:nvSpPr>
          <p:spPr>
            <a:xfrm>
              <a:off x="2152975" y="4431500"/>
              <a:ext cx="381925" cy="377725"/>
            </a:xfrm>
            <a:custGeom>
              <a:rect b="b" l="l" r="r" t="t"/>
              <a:pathLst>
                <a:path extrusionOk="0" h="15109" w="15277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62" name="Google Shape;5162;p68"/>
          <p:cNvGrpSpPr/>
          <p:nvPr/>
        </p:nvGrpSpPr>
        <p:grpSpPr>
          <a:xfrm>
            <a:off x="5195211" y="2775739"/>
            <a:ext cx="202744" cy="230656"/>
            <a:chOff x="2707950" y="4399325"/>
            <a:chExt cx="423475" cy="481775"/>
          </a:xfrm>
        </p:grpSpPr>
        <p:sp>
          <p:nvSpPr>
            <p:cNvPr id="5163" name="Google Shape;5163;p68"/>
            <p:cNvSpPr/>
            <p:nvPr/>
          </p:nvSpPr>
          <p:spPr>
            <a:xfrm>
              <a:off x="2905550" y="4515000"/>
              <a:ext cx="28275" cy="366100"/>
            </a:xfrm>
            <a:custGeom>
              <a:rect b="b" l="l" r="r" t="t"/>
              <a:pathLst>
                <a:path extrusionOk="0" h="14644" w="1131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4" name="Google Shape;5164;p68"/>
            <p:cNvSpPr/>
            <p:nvPr/>
          </p:nvSpPr>
          <p:spPr>
            <a:xfrm>
              <a:off x="296202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5" name="Google Shape;5165;p68"/>
            <p:cNvSpPr/>
            <p:nvPr/>
          </p:nvSpPr>
          <p:spPr>
            <a:xfrm>
              <a:off x="296202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6" name="Google Shape;5166;p68"/>
            <p:cNvSpPr/>
            <p:nvPr/>
          </p:nvSpPr>
          <p:spPr>
            <a:xfrm>
              <a:off x="273617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7" name="Google Shape;5167;p68"/>
            <p:cNvSpPr/>
            <p:nvPr/>
          </p:nvSpPr>
          <p:spPr>
            <a:xfrm>
              <a:off x="273617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8" name="Google Shape;5168;p68"/>
            <p:cNvSpPr/>
            <p:nvPr/>
          </p:nvSpPr>
          <p:spPr>
            <a:xfrm>
              <a:off x="2707950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9" name="Google Shape;5169;p68"/>
            <p:cNvSpPr/>
            <p:nvPr/>
          </p:nvSpPr>
          <p:spPr>
            <a:xfrm>
              <a:off x="273617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0" name="Google Shape;5170;p68"/>
            <p:cNvSpPr/>
            <p:nvPr/>
          </p:nvSpPr>
          <p:spPr>
            <a:xfrm>
              <a:off x="2850525" y="4430375"/>
              <a:ext cx="138325" cy="56500"/>
            </a:xfrm>
            <a:custGeom>
              <a:rect b="b" l="l" r="r" t="t"/>
              <a:pathLst>
                <a:path extrusionOk="0" h="2260" w="5533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1" name="Google Shape;5171;p68"/>
            <p:cNvSpPr/>
            <p:nvPr/>
          </p:nvSpPr>
          <p:spPr>
            <a:xfrm>
              <a:off x="2974300" y="4399350"/>
              <a:ext cx="129650" cy="87525"/>
            </a:xfrm>
            <a:custGeom>
              <a:rect b="b" l="l" r="r" t="t"/>
              <a:pathLst>
                <a:path extrusionOk="0" h="3501" w="5186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2" name="Google Shape;5172;p68"/>
            <p:cNvSpPr/>
            <p:nvPr/>
          </p:nvSpPr>
          <p:spPr>
            <a:xfrm>
              <a:off x="2735425" y="4399325"/>
              <a:ext cx="129650" cy="87475"/>
            </a:xfrm>
            <a:custGeom>
              <a:rect b="b" l="l" r="r" t="t"/>
              <a:pathLst>
                <a:path extrusionOk="0" h="3499" w="5186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3" name="Google Shape;5173;p68"/>
            <p:cNvSpPr/>
            <p:nvPr/>
          </p:nvSpPr>
          <p:spPr>
            <a:xfrm>
              <a:off x="2962025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4" name="Google Shape;5174;p68"/>
            <p:cNvSpPr/>
            <p:nvPr/>
          </p:nvSpPr>
          <p:spPr>
            <a:xfrm>
              <a:off x="296202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75" name="Google Shape;5175;p68"/>
          <p:cNvGrpSpPr/>
          <p:nvPr/>
        </p:nvGrpSpPr>
        <p:grpSpPr>
          <a:xfrm>
            <a:off x="5487268" y="2775721"/>
            <a:ext cx="187029" cy="230692"/>
            <a:chOff x="3330525" y="4399275"/>
            <a:chExt cx="390650" cy="481850"/>
          </a:xfrm>
        </p:grpSpPr>
        <p:sp>
          <p:nvSpPr>
            <p:cNvPr id="5176" name="Google Shape;5176;p68"/>
            <p:cNvSpPr/>
            <p:nvPr/>
          </p:nvSpPr>
          <p:spPr>
            <a:xfrm>
              <a:off x="3543950" y="4648550"/>
              <a:ext cx="78450" cy="95775"/>
            </a:xfrm>
            <a:custGeom>
              <a:rect b="b" l="l" r="r" t="t"/>
              <a:pathLst>
                <a:path extrusionOk="0" h="3831" w="3138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7" name="Google Shape;5177;p68"/>
            <p:cNvSpPr/>
            <p:nvPr/>
          </p:nvSpPr>
          <p:spPr>
            <a:xfrm>
              <a:off x="3427250" y="4456050"/>
              <a:ext cx="197650" cy="197175"/>
            </a:xfrm>
            <a:custGeom>
              <a:rect b="b" l="l" r="r" t="t"/>
              <a:pathLst>
                <a:path extrusionOk="0" h="7887" w="7906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8" name="Google Shape;5178;p68"/>
            <p:cNvSpPr/>
            <p:nvPr/>
          </p:nvSpPr>
          <p:spPr>
            <a:xfrm>
              <a:off x="3428150" y="4399275"/>
              <a:ext cx="166925" cy="84725"/>
            </a:xfrm>
            <a:custGeom>
              <a:rect b="b" l="l" r="r" t="t"/>
              <a:pathLst>
                <a:path extrusionOk="0" h="3389" w="6677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9" name="Google Shape;5179;p68"/>
            <p:cNvSpPr/>
            <p:nvPr/>
          </p:nvSpPr>
          <p:spPr>
            <a:xfrm>
              <a:off x="3330525" y="4674000"/>
              <a:ext cx="181225" cy="207125"/>
            </a:xfrm>
            <a:custGeom>
              <a:rect b="b" l="l" r="r" t="t"/>
              <a:pathLst>
                <a:path extrusionOk="0" h="8285" w="7249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0" name="Google Shape;5180;p68"/>
            <p:cNvSpPr/>
            <p:nvPr/>
          </p:nvSpPr>
          <p:spPr>
            <a:xfrm>
              <a:off x="3540175" y="4674000"/>
              <a:ext cx="181000" cy="207100"/>
            </a:xfrm>
            <a:custGeom>
              <a:rect b="b" l="l" r="r" t="t"/>
              <a:pathLst>
                <a:path extrusionOk="0" h="8284" w="724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1" name="Google Shape;5181;p68"/>
            <p:cNvSpPr/>
            <p:nvPr/>
          </p:nvSpPr>
          <p:spPr>
            <a:xfrm>
              <a:off x="3429975" y="4648850"/>
              <a:ext cx="78225" cy="95400"/>
            </a:xfrm>
            <a:custGeom>
              <a:rect b="b" l="l" r="r" t="t"/>
              <a:pathLst>
                <a:path extrusionOk="0" h="3816" w="3129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2" name="Google Shape;5182;p68"/>
            <p:cNvSpPr/>
            <p:nvPr/>
          </p:nvSpPr>
          <p:spPr>
            <a:xfrm>
              <a:off x="3514200" y="4681000"/>
              <a:ext cx="23150" cy="17550"/>
            </a:xfrm>
            <a:custGeom>
              <a:rect b="b" l="l" r="r" t="t"/>
              <a:pathLst>
                <a:path extrusionOk="0" h="702" w="926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83" name="Google Shape;5183;p68"/>
          <p:cNvGrpSpPr/>
          <p:nvPr/>
        </p:nvGrpSpPr>
        <p:grpSpPr>
          <a:xfrm>
            <a:off x="5775933" y="2775727"/>
            <a:ext cx="172211" cy="230680"/>
            <a:chOff x="3938800" y="4399275"/>
            <a:chExt cx="359700" cy="481825"/>
          </a:xfrm>
        </p:grpSpPr>
        <p:sp>
          <p:nvSpPr>
            <p:cNvPr id="5184" name="Google Shape;5184;p68"/>
            <p:cNvSpPr/>
            <p:nvPr/>
          </p:nvSpPr>
          <p:spPr>
            <a:xfrm>
              <a:off x="4022650" y="4427525"/>
              <a:ext cx="166625" cy="84700"/>
            </a:xfrm>
            <a:custGeom>
              <a:rect b="b" l="l" r="r" t="t"/>
              <a:pathLst>
                <a:path extrusionOk="0" h="3388" w="6665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5" name="Google Shape;5185;p68"/>
            <p:cNvSpPr/>
            <p:nvPr/>
          </p:nvSpPr>
          <p:spPr>
            <a:xfrm>
              <a:off x="4021450" y="4484275"/>
              <a:ext cx="197650" cy="199225"/>
            </a:xfrm>
            <a:custGeom>
              <a:rect b="b" l="l" r="r" t="t"/>
              <a:pathLst>
                <a:path extrusionOk="0" h="7969" w="7906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6" name="Google Shape;5186;p68"/>
            <p:cNvSpPr/>
            <p:nvPr/>
          </p:nvSpPr>
          <p:spPr>
            <a:xfrm>
              <a:off x="4054050" y="4692500"/>
              <a:ext cx="132975" cy="47450"/>
            </a:xfrm>
            <a:custGeom>
              <a:rect b="b" l="l" r="r" t="t"/>
              <a:pathLst>
                <a:path extrusionOk="0" h="1898" w="5319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7" name="Google Shape;5187;p68"/>
            <p:cNvSpPr/>
            <p:nvPr/>
          </p:nvSpPr>
          <p:spPr>
            <a:xfrm>
              <a:off x="4163275" y="4399275"/>
              <a:ext cx="84275" cy="84200"/>
            </a:xfrm>
            <a:custGeom>
              <a:rect b="b" l="l" r="r" t="t"/>
              <a:pathLst>
                <a:path extrusionOk="0" h="3368" w="3371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8" name="Google Shape;5188;p68"/>
            <p:cNvSpPr/>
            <p:nvPr/>
          </p:nvSpPr>
          <p:spPr>
            <a:xfrm>
              <a:off x="3938800" y="4692800"/>
              <a:ext cx="359700" cy="188300"/>
            </a:xfrm>
            <a:custGeom>
              <a:rect b="b" l="l" r="r" t="t"/>
              <a:pathLst>
                <a:path extrusionOk="0" h="7532" w="14388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89" name="Google Shape;5189;p68"/>
          <p:cNvGrpSpPr/>
          <p:nvPr/>
        </p:nvGrpSpPr>
        <p:grpSpPr>
          <a:xfrm>
            <a:off x="6096046" y="2775727"/>
            <a:ext cx="108141" cy="230680"/>
            <a:chOff x="4584850" y="4399275"/>
            <a:chExt cx="225875" cy="481825"/>
          </a:xfrm>
        </p:grpSpPr>
        <p:sp>
          <p:nvSpPr>
            <p:cNvPr id="5190" name="Google Shape;5190;p68"/>
            <p:cNvSpPr/>
            <p:nvPr/>
          </p:nvSpPr>
          <p:spPr>
            <a:xfrm>
              <a:off x="4655400" y="4399275"/>
              <a:ext cx="84700" cy="84725"/>
            </a:xfrm>
            <a:custGeom>
              <a:rect b="b" l="l" r="r" t="t"/>
              <a:pathLst>
                <a:path extrusionOk="0" h="3389" w="3388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1" name="Google Shape;5191;p68"/>
            <p:cNvSpPr/>
            <p:nvPr/>
          </p:nvSpPr>
          <p:spPr>
            <a:xfrm>
              <a:off x="4584850" y="4512200"/>
              <a:ext cx="225875" cy="368900"/>
            </a:xfrm>
            <a:custGeom>
              <a:rect b="b" l="l" r="r" t="t"/>
              <a:pathLst>
                <a:path extrusionOk="0" h="14756" w="9035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192" name="Google Shape;5192;p68"/>
          <p:cNvSpPr/>
          <p:nvPr/>
        </p:nvSpPr>
        <p:spPr>
          <a:xfrm>
            <a:off x="6312567" y="2775826"/>
            <a:ext cx="253134" cy="230584"/>
          </a:xfrm>
          <a:custGeom>
            <a:rect b="b" l="l" r="r" t="t"/>
            <a:pathLst>
              <a:path extrusionOk="0" h="19265" w="21149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193" name="Google Shape;5193;p68"/>
          <p:cNvGrpSpPr/>
          <p:nvPr/>
        </p:nvGrpSpPr>
        <p:grpSpPr>
          <a:xfrm>
            <a:off x="6604415" y="2775727"/>
            <a:ext cx="230680" cy="230680"/>
            <a:chOff x="5642550" y="4399275"/>
            <a:chExt cx="481825" cy="481825"/>
          </a:xfrm>
        </p:grpSpPr>
        <p:sp>
          <p:nvSpPr>
            <p:cNvPr id="5194" name="Google Shape;5194;p68"/>
            <p:cNvSpPr/>
            <p:nvPr/>
          </p:nvSpPr>
          <p:spPr>
            <a:xfrm>
              <a:off x="5642550" y="43992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5" name="Google Shape;5195;p68"/>
            <p:cNvSpPr/>
            <p:nvPr/>
          </p:nvSpPr>
          <p:spPr>
            <a:xfrm>
              <a:off x="5756375" y="4626100"/>
              <a:ext cx="254100" cy="28275"/>
            </a:xfrm>
            <a:custGeom>
              <a:rect b="b" l="l" r="r" t="t"/>
              <a:pathLst>
                <a:path extrusionOk="0" h="1131" w="10164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96" name="Google Shape;5196;p68"/>
          <p:cNvGrpSpPr/>
          <p:nvPr/>
        </p:nvGrpSpPr>
        <p:grpSpPr>
          <a:xfrm>
            <a:off x="6881673" y="2783824"/>
            <a:ext cx="247042" cy="214486"/>
            <a:chOff x="6218300" y="4416175"/>
            <a:chExt cx="516000" cy="448000"/>
          </a:xfrm>
        </p:grpSpPr>
        <p:sp>
          <p:nvSpPr>
            <p:cNvPr id="5197" name="Google Shape;5197;p68"/>
            <p:cNvSpPr/>
            <p:nvPr/>
          </p:nvSpPr>
          <p:spPr>
            <a:xfrm>
              <a:off x="6462150" y="4525375"/>
              <a:ext cx="28250" cy="141250"/>
            </a:xfrm>
            <a:custGeom>
              <a:rect b="b" l="l" r="r" t="t"/>
              <a:pathLst>
                <a:path extrusionOk="0" h="5650" w="113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8" name="Google Shape;5198;p68"/>
            <p:cNvSpPr/>
            <p:nvPr/>
          </p:nvSpPr>
          <p:spPr>
            <a:xfrm>
              <a:off x="6218300" y="4416175"/>
              <a:ext cx="516000" cy="448000"/>
            </a:xfrm>
            <a:custGeom>
              <a:rect b="b" l="l" r="r" t="t"/>
              <a:pathLst>
                <a:path extrusionOk="0" h="17920" w="2064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9" name="Google Shape;5199;p68"/>
            <p:cNvSpPr/>
            <p:nvPr/>
          </p:nvSpPr>
          <p:spPr>
            <a:xfrm>
              <a:off x="6462150" y="47512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00" name="Google Shape;5200;p68"/>
          <p:cNvGrpSpPr/>
          <p:nvPr/>
        </p:nvGrpSpPr>
        <p:grpSpPr>
          <a:xfrm>
            <a:off x="7161062" y="1924578"/>
            <a:ext cx="230680" cy="230680"/>
            <a:chOff x="899850" y="4992125"/>
            <a:chExt cx="481825" cy="481825"/>
          </a:xfrm>
        </p:grpSpPr>
        <p:sp>
          <p:nvSpPr>
            <p:cNvPr id="5201" name="Google Shape;5201;p68"/>
            <p:cNvSpPr/>
            <p:nvPr/>
          </p:nvSpPr>
          <p:spPr>
            <a:xfrm>
              <a:off x="1126600" y="536010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2" name="Google Shape;5202;p68"/>
            <p:cNvSpPr/>
            <p:nvPr/>
          </p:nvSpPr>
          <p:spPr>
            <a:xfrm>
              <a:off x="1056050" y="5079900"/>
              <a:ext cx="169400" cy="194950"/>
            </a:xfrm>
            <a:custGeom>
              <a:rect b="b" l="l" r="r" t="t"/>
              <a:pathLst>
                <a:path extrusionOk="0" h="7798" w="6776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3" name="Google Shape;5203;p68"/>
            <p:cNvSpPr/>
            <p:nvPr/>
          </p:nvSpPr>
          <p:spPr>
            <a:xfrm>
              <a:off x="8998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04" name="Google Shape;5204;p68"/>
          <p:cNvGrpSpPr/>
          <p:nvPr/>
        </p:nvGrpSpPr>
        <p:grpSpPr>
          <a:xfrm>
            <a:off x="7161052" y="2212985"/>
            <a:ext cx="230680" cy="230680"/>
            <a:chOff x="1492675" y="4992125"/>
            <a:chExt cx="481825" cy="481825"/>
          </a:xfrm>
        </p:grpSpPr>
        <p:sp>
          <p:nvSpPr>
            <p:cNvPr id="5205" name="Google Shape;5205;p68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6" name="Google Shape;5206;p68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07" name="Google Shape;5207;p68"/>
          <p:cNvGrpSpPr/>
          <p:nvPr/>
        </p:nvGrpSpPr>
        <p:grpSpPr>
          <a:xfrm>
            <a:off x="7161042" y="2494942"/>
            <a:ext cx="230680" cy="230680"/>
            <a:chOff x="2085525" y="4992125"/>
            <a:chExt cx="481825" cy="481825"/>
          </a:xfrm>
        </p:grpSpPr>
        <p:sp>
          <p:nvSpPr>
            <p:cNvPr id="5208" name="Google Shape;5208;p68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9" name="Google Shape;5209;p68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10" name="Google Shape;5210;p68"/>
          <p:cNvGrpSpPr/>
          <p:nvPr/>
        </p:nvGrpSpPr>
        <p:grpSpPr>
          <a:xfrm>
            <a:off x="7449526" y="1924578"/>
            <a:ext cx="230680" cy="230680"/>
            <a:chOff x="2678350" y="4992125"/>
            <a:chExt cx="481825" cy="481825"/>
          </a:xfrm>
        </p:grpSpPr>
        <p:sp>
          <p:nvSpPr>
            <p:cNvPr id="5211" name="Google Shape;5211;p68"/>
            <p:cNvSpPr/>
            <p:nvPr/>
          </p:nvSpPr>
          <p:spPr>
            <a:xfrm>
              <a:off x="2975725" y="5079150"/>
              <a:ext cx="56475" cy="309125"/>
            </a:xfrm>
            <a:custGeom>
              <a:rect b="b" l="l" r="r" t="t"/>
              <a:pathLst>
                <a:path extrusionOk="0" h="12365" w="2259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2" name="Google Shape;5212;p68"/>
            <p:cNvSpPr/>
            <p:nvPr/>
          </p:nvSpPr>
          <p:spPr>
            <a:xfrm>
              <a:off x="2806350" y="5162500"/>
              <a:ext cx="84700" cy="225775"/>
            </a:xfrm>
            <a:custGeom>
              <a:rect b="b" l="l" r="r" t="t"/>
              <a:pathLst>
                <a:path extrusionOk="0" h="9031" w="3388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3" name="Google Shape;5213;p68"/>
            <p:cNvSpPr/>
            <p:nvPr/>
          </p:nvSpPr>
          <p:spPr>
            <a:xfrm>
              <a:off x="26783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14" name="Google Shape;5214;p68"/>
          <p:cNvGrpSpPr/>
          <p:nvPr/>
        </p:nvGrpSpPr>
        <p:grpSpPr>
          <a:xfrm>
            <a:off x="7161023" y="2775720"/>
            <a:ext cx="230680" cy="230680"/>
            <a:chOff x="3271200" y="4992125"/>
            <a:chExt cx="481825" cy="481825"/>
          </a:xfrm>
        </p:grpSpPr>
        <p:sp>
          <p:nvSpPr>
            <p:cNvPr id="5215" name="Google Shape;5215;p68"/>
            <p:cNvSpPr/>
            <p:nvPr/>
          </p:nvSpPr>
          <p:spPr>
            <a:xfrm>
              <a:off x="3497950" y="51060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6" name="Google Shape;5216;p68"/>
            <p:cNvSpPr/>
            <p:nvPr/>
          </p:nvSpPr>
          <p:spPr>
            <a:xfrm>
              <a:off x="3497950" y="5218950"/>
              <a:ext cx="28250" cy="141175"/>
            </a:xfrm>
            <a:custGeom>
              <a:rect b="b" l="l" r="r" t="t"/>
              <a:pathLst>
                <a:path extrusionOk="0" h="5647" w="113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7" name="Google Shape;5217;p68"/>
            <p:cNvSpPr/>
            <p:nvPr/>
          </p:nvSpPr>
          <p:spPr>
            <a:xfrm>
              <a:off x="327120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18" name="Google Shape;5218;p68"/>
          <p:cNvGrpSpPr/>
          <p:nvPr/>
        </p:nvGrpSpPr>
        <p:grpSpPr>
          <a:xfrm>
            <a:off x="7449452" y="2213685"/>
            <a:ext cx="230788" cy="229280"/>
            <a:chOff x="3863900" y="4993625"/>
            <a:chExt cx="482050" cy="478900"/>
          </a:xfrm>
        </p:grpSpPr>
        <p:sp>
          <p:nvSpPr>
            <p:cNvPr id="5219" name="Google Shape;5219;p68"/>
            <p:cNvSpPr/>
            <p:nvPr/>
          </p:nvSpPr>
          <p:spPr>
            <a:xfrm>
              <a:off x="3877525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0" name="Google Shape;5220;p68"/>
            <p:cNvSpPr/>
            <p:nvPr/>
          </p:nvSpPr>
          <p:spPr>
            <a:xfrm>
              <a:off x="4113750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1" name="Google Shape;5221;p68"/>
            <p:cNvSpPr/>
            <p:nvPr/>
          </p:nvSpPr>
          <p:spPr>
            <a:xfrm>
              <a:off x="3998800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2" name="Google Shape;5222;p68"/>
            <p:cNvSpPr/>
            <p:nvPr/>
          </p:nvSpPr>
          <p:spPr>
            <a:xfrm>
              <a:off x="3863900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23" name="Google Shape;5223;p68"/>
          <p:cNvGrpSpPr/>
          <p:nvPr/>
        </p:nvGrpSpPr>
        <p:grpSpPr>
          <a:xfrm>
            <a:off x="7449442" y="2495642"/>
            <a:ext cx="230788" cy="229280"/>
            <a:chOff x="4456725" y="4993625"/>
            <a:chExt cx="482050" cy="478900"/>
          </a:xfrm>
        </p:grpSpPr>
        <p:sp>
          <p:nvSpPr>
            <p:cNvPr id="5224" name="Google Shape;5224;p68"/>
            <p:cNvSpPr/>
            <p:nvPr/>
          </p:nvSpPr>
          <p:spPr>
            <a:xfrm>
              <a:off x="447035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5" name="Google Shape;5225;p68"/>
            <p:cNvSpPr/>
            <p:nvPr/>
          </p:nvSpPr>
          <p:spPr>
            <a:xfrm>
              <a:off x="470657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6" name="Google Shape;5226;p68"/>
            <p:cNvSpPr/>
            <p:nvPr/>
          </p:nvSpPr>
          <p:spPr>
            <a:xfrm>
              <a:off x="4591625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7" name="Google Shape;5227;p68"/>
            <p:cNvSpPr/>
            <p:nvPr/>
          </p:nvSpPr>
          <p:spPr>
            <a:xfrm>
              <a:off x="445672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28" name="Google Shape;5228;p68"/>
          <p:cNvGrpSpPr/>
          <p:nvPr/>
        </p:nvGrpSpPr>
        <p:grpSpPr>
          <a:xfrm>
            <a:off x="7449433" y="2776414"/>
            <a:ext cx="230788" cy="229292"/>
            <a:chOff x="5049575" y="4993600"/>
            <a:chExt cx="482050" cy="478925"/>
          </a:xfrm>
        </p:grpSpPr>
        <p:sp>
          <p:nvSpPr>
            <p:cNvPr id="5229" name="Google Shape;5229;p68"/>
            <p:cNvSpPr/>
            <p:nvPr/>
          </p:nvSpPr>
          <p:spPr>
            <a:xfrm>
              <a:off x="506320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0" name="Google Shape;5230;p68"/>
            <p:cNvSpPr/>
            <p:nvPr/>
          </p:nvSpPr>
          <p:spPr>
            <a:xfrm>
              <a:off x="529942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1" name="Google Shape;5231;p68"/>
            <p:cNvSpPr/>
            <p:nvPr/>
          </p:nvSpPr>
          <p:spPr>
            <a:xfrm>
              <a:off x="5184475" y="4993600"/>
              <a:ext cx="334125" cy="168525"/>
            </a:xfrm>
            <a:custGeom>
              <a:rect b="b" l="l" r="r" t="t"/>
              <a:pathLst>
                <a:path extrusionOk="0" h="6741" w="13365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2" name="Google Shape;5232;p68"/>
            <p:cNvSpPr/>
            <p:nvPr/>
          </p:nvSpPr>
          <p:spPr>
            <a:xfrm>
              <a:off x="504957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33" name="Google Shape;5233;p68"/>
          <p:cNvGrpSpPr/>
          <p:nvPr/>
        </p:nvGrpSpPr>
        <p:grpSpPr>
          <a:xfrm>
            <a:off x="1464588" y="3161272"/>
            <a:ext cx="231303" cy="203295"/>
            <a:chOff x="892750" y="267400"/>
            <a:chExt cx="483125" cy="424625"/>
          </a:xfrm>
        </p:grpSpPr>
        <p:sp>
          <p:nvSpPr>
            <p:cNvPr id="5234" name="Google Shape;5234;p68"/>
            <p:cNvSpPr/>
            <p:nvPr/>
          </p:nvSpPr>
          <p:spPr>
            <a:xfrm>
              <a:off x="892750" y="26740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5" name="Google Shape;5235;p68"/>
            <p:cNvSpPr/>
            <p:nvPr/>
          </p:nvSpPr>
          <p:spPr>
            <a:xfrm>
              <a:off x="1091875" y="4655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6" name="Google Shape;5236;p68"/>
            <p:cNvSpPr/>
            <p:nvPr/>
          </p:nvSpPr>
          <p:spPr>
            <a:xfrm>
              <a:off x="1005975" y="38062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37" name="Google Shape;5237;p68"/>
          <p:cNvGrpSpPr/>
          <p:nvPr/>
        </p:nvGrpSpPr>
        <p:grpSpPr>
          <a:xfrm>
            <a:off x="1762708" y="3147256"/>
            <a:ext cx="203307" cy="231327"/>
            <a:chOff x="1516475" y="238075"/>
            <a:chExt cx="424650" cy="483175"/>
          </a:xfrm>
        </p:grpSpPr>
        <p:sp>
          <p:nvSpPr>
            <p:cNvPr id="5238" name="Google Shape;5238;p68"/>
            <p:cNvSpPr/>
            <p:nvPr/>
          </p:nvSpPr>
          <p:spPr>
            <a:xfrm>
              <a:off x="1516475" y="238075"/>
              <a:ext cx="424650" cy="483175"/>
            </a:xfrm>
            <a:custGeom>
              <a:rect b="b" l="l" r="r" t="t"/>
              <a:pathLst>
                <a:path extrusionOk="0" h="19327" w="16986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9" name="Google Shape;5239;p68"/>
            <p:cNvSpPr/>
            <p:nvPr/>
          </p:nvSpPr>
          <p:spPr>
            <a:xfrm>
              <a:off x="1652425" y="324000"/>
              <a:ext cx="147150" cy="141575"/>
            </a:xfrm>
            <a:custGeom>
              <a:rect b="b" l="l" r="r" t="t"/>
              <a:pathLst>
                <a:path extrusionOk="0" h="5663" w="5886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40" name="Google Shape;5240;p68"/>
          <p:cNvGrpSpPr/>
          <p:nvPr/>
        </p:nvGrpSpPr>
        <p:grpSpPr>
          <a:xfrm>
            <a:off x="2029995" y="3201925"/>
            <a:ext cx="232200" cy="121989"/>
            <a:chOff x="2080675" y="352325"/>
            <a:chExt cx="485000" cy="254800"/>
          </a:xfrm>
        </p:grpSpPr>
        <p:sp>
          <p:nvSpPr>
            <p:cNvPr id="5241" name="Google Shape;5241;p68"/>
            <p:cNvSpPr/>
            <p:nvPr/>
          </p:nvSpPr>
          <p:spPr>
            <a:xfrm>
              <a:off x="2080675" y="352325"/>
              <a:ext cx="485000" cy="254800"/>
            </a:xfrm>
            <a:custGeom>
              <a:rect b="b" l="l" r="r" t="t"/>
              <a:pathLst>
                <a:path extrusionOk="0" h="10192" w="1940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2" name="Google Shape;5242;p68"/>
            <p:cNvSpPr/>
            <p:nvPr/>
          </p:nvSpPr>
          <p:spPr>
            <a:xfrm>
              <a:off x="2246650" y="408900"/>
              <a:ext cx="147075" cy="141600"/>
            </a:xfrm>
            <a:custGeom>
              <a:rect b="b" l="l" r="r" t="t"/>
              <a:pathLst>
                <a:path extrusionOk="0" h="5664" w="5883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43" name="Google Shape;5243;p68"/>
          <p:cNvGrpSpPr/>
          <p:nvPr/>
        </p:nvGrpSpPr>
        <p:grpSpPr>
          <a:xfrm>
            <a:off x="2335423" y="3147268"/>
            <a:ext cx="203307" cy="231303"/>
            <a:chOff x="2705375" y="238125"/>
            <a:chExt cx="424650" cy="483125"/>
          </a:xfrm>
        </p:grpSpPr>
        <p:sp>
          <p:nvSpPr>
            <p:cNvPr id="5244" name="Google Shape;5244;p68"/>
            <p:cNvSpPr/>
            <p:nvPr/>
          </p:nvSpPr>
          <p:spPr>
            <a:xfrm>
              <a:off x="2705375" y="23812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5" name="Google Shape;5245;p68"/>
            <p:cNvSpPr/>
            <p:nvPr/>
          </p:nvSpPr>
          <p:spPr>
            <a:xfrm>
              <a:off x="2903525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6" name="Google Shape;5246;p68"/>
            <p:cNvSpPr/>
            <p:nvPr/>
          </p:nvSpPr>
          <p:spPr>
            <a:xfrm>
              <a:off x="2988450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7" name="Google Shape;5247;p68"/>
            <p:cNvSpPr/>
            <p:nvPr/>
          </p:nvSpPr>
          <p:spPr>
            <a:xfrm>
              <a:off x="2818625" y="407950"/>
              <a:ext cx="28325" cy="228375"/>
            </a:xfrm>
            <a:custGeom>
              <a:rect b="b" l="l" r="r" t="t"/>
              <a:pathLst>
                <a:path extrusionOk="0" h="9135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48" name="Google Shape;5248;p68"/>
          <p:cNvGrpSpPr/>
          <p:nvPr/>
        </p:nvGrpSpPr>
        <p:grpSpPr>
          <a:xfrm>
            <a:off x="2618384" y="3147484"/>
            <a:ext cx="204779" cy="230872"/>
            <a:chOff x="3299850" y="238575"/>
            <a:chExt cx="427725" cy="482225"/>
          </a:xfrm>
        </p:grpSpPr>
        <p:sp>
          <p:nvSpPr>
            <p:cNvPr id="5249" name="Google Shape;5249;p68"/>
            <p:cNvSpPr/>
            <p:nvPr/>
          </p:nvSpPr>
          <p:spPr>
            <a:xfrm>
              <a:off x="3299850" y="323500"/>
              <a:ext cx="427725" cy="397300"/>
            </a:xfrm>
            <a:custGeom>
              <a:rect b="b" l="l" r="r" t="t"/>
              <a:pathLst>
                <a:path extrusionOk="0" h="15892" w="17109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0" name="Google Shape;5250;p68"/>
            <p:cNvSpPr/>
            <p:nvPr/>
          </p:nvSpPr>
          <p:spPr>
            <a:xfrm>
              <a:off x="3467650" y="238575"/>
              <a:ext cx="46525" cy="56650"/>
            </a:xfrm>
            <a:custGeom>
              <a:rect b="b" l="l" r="r" t="t"/>
              <a:pathLst>
                <a:path extrusionOk="0" h="2266" w="1861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1" name="Google Shape;5251;p68"/>
            <p:cNvSpPr/>
            <p:nvPr/>
          </p:nvSpPr>
          <p:spPr>
            <a:xfrm>
              <a:off x="3566675" y="238575"/>
              <a:ext cx="46525" cy="56675"/>
            </a:xfrm>
            <a:custGeom>
              <a:rect b="b" l="l" r="r" t="t"/>
              <a:pathLst>
                <a:path extrusionOk="0" h="2267" w="1861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2" name="Google Shape;5252;p68"/>
            <p:cNvSpPr/>
            <p:nvPr/>
          </p:nvSpPr>
          <p:spPr>
            <a:xfrm>
              <a:off x="361122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3" name="Google Shape;5253;p68"/>
            <p:cNvSpPr/>
            <p:nvPr/>
          </p:nvSpPr>
          <p:spPr>
            <a:xfrm>
              <a:off x="341307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54" name="Google Shape;5254;p68"/>
          <p:cNvGrpSpPr/>
          <p:nvPr/>
        </p:nvGrpSpPr>
        <p:grpSpPr>
          <a:xfrm>
            <a:off x="2881476" y="3147268"/>
            <a:ext cx="239657" cy="231303"/>
            <a:chOff x="3857225" y="238125"/>
            <a:chExt cx="500575" cy="483125"/>
          </a:xfrm>
        </p:grpSpPr>
        <p:sp>
          <p:nvSpPr>
            <p:cNvPr id="5255" name="Google Shape;5255;p68"/>
            <p:cNvSpPr/>
            <p:nvPr/>
          </p:nvSpPr>
          <p:spPr>
            <a:xfrm>
              <a:off x="3857225" y="238125"/>
              <a:ext cx="500575" cy="483125"/>
            </a:xfrm>
            <a:custGeom>
              <a:rect b="b" l="l" r="r" t="t"/>
              <a:pathLst>
                <a:path extrusionOk="0" h="19325" w="20023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6" name="Google Shape;5256;p68"/>
            <p:cNvSpPr/>
            <p:nvPr/>
          </p:nvSpPr>
          <p:spPr>
            <a:xfrm>
              <a:off x="4208775" y="588000"/>
              <a:ext cx="71125" cy="68350"/>
            </a:xfrm>
            <a:custGeom>
              <a:rect b="b" l="l" r="r" t="t"/>
              <a:pathLst>
                <a:path extrusionOk="0" h="2734" w="2845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7" name="Google Shape;5257;p68"/>
            <p:cNvSpPr/>
            <p:nvPr/>
          </p:nvSpPr>
          <p:spPr>
            <a:xfrm>
              <a:off x="4228400" y="527925"/>
              <a:ext cx="91050" cy="48400"/>
            </a:xfrm>
            <a:custGeom>
              <a:rect b="b" l="l" r="r" t="t"/>
              <a:pathLst>
                <a:path extrusionOk="0" h="1936" w="3642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8" name="Google Shape;5258;p68"/>
            <p:cNvSpPr/>
            <p:nvPr/>
          </p:nvSpPr>
          <p:spPr>
            <a:xfrm>
              <a:off x="4148300" y="608000"/>
              <a:ext cx="52050" cy="88600"/>
            </a:xfrm>
            <a:custGeom>
              <a:rect b="b" l="l" r="r" t="t"/>
              <a:pathLst>
                <a:path extrusionOk="0" h="3544" w="2082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9" name="Google Shape;5259;p68"/>
            <p:cNvSpPr/>
            <p:nvPr/>
          </p:nvSpPr>
          <p:spPr>
            <a:xfrm>
              <a:off x="3928725" y="307900"/>
              <a:ext cx="71200" cy="68375"/>
            </a:xfrm>
            <a:custGeom>
              <a:rect b="b" l="l" r="r" t="t"/>
              <a:pathLst>
                <a:path extrusionOk="0" h="2735" w="2848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0" name="Google Shape;5260;p68"/>
            <p:cNvSpPr/>
            <p:nvPr/>
          </p:nvSpPr>
          <p:spPr>
            <a:xfrm>
              <a:off x="4008200" y="267675"/>
              <a:ext cx="51875" cy="88450"/>
            </a:xfrm>
            <a:custGeom>
              <a:rect b="b" l="l" r="r" t="t"/>
              <a:pathLst>
                <a:path extrusionOk="0" h="3538" w="2075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1" name="Google Shape;5261;p68"/>
            <p:cNvSpPr/>
            <p:nvPr/>
          </p:nvSpPr>
          <p:spPr>
            <a:xfrm>
              <a:off x="3888100" y="387825"/>
              <a:ext cx="91675" cy="48300"/>
            </a:xfrm>
            <a:custGeom>
              <a:rect b="b" l="l" r="r" t="t"/>
              <a:pathLst>
                <a:path extrusionOk="0" h="1932" w="3667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262" name="Google Shape;5262;p68"/>
          <p:cNvSpPr/>
          <p:nvPr/>
        </p:nvSpPr>
        <p:spPr>
          <a:xfrm>
            <a:off x="3165768" y="3147289"/>
            <a:ext cx="239657" cy="231267"/>
          </a:xfrm>
          <a:custGeom>
            <a:rect b="b" l="l" r="r" t="t"/>
            <a:pathLst>
              <a:path extrusionOk="0" h="19322" w="20023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263" name="Google Shape;5263;p68"/>
          <p:cNvGrpSpPr/>
          <p:nvPr/>
        </p:nvGrpSpPr>
        <p:grpSpPr>
          <a:xfrm>
            <a:off x="3457255" y="3147286"/>
            <a:ext cx="231315" cy="231267"/>
            <a:chOff x="5053900" y="238200"/>
            <a:chExt cx="483150" cy="483050"/>
          </a:xfrm>
        </p:grpSpPr>
        <p:sp>
          <p:nvSpPr>
            <p:cNvPr id="5264" name="Google Shape;5264;p68"/>
            <p:cNvSpPr/>
            <p:nvPr/>
          </p:nvSpPr>
          <p:spPr>
            <a:xfrm>
              <a:off x="5053900" y="238200"/>
              <a:ext cx="483150" cy="483050"/>
            </a:xfrm>
            <a:custGeom>
              <a:rect b="b" l="l" r="r" t="t"/>
              <a:pathLst>
                <a:path extrusionOk="0" h="19322" w="19326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5" name="Google Shape;5265;p68"/>
            <p:cNvSpPr/>
            <p:nvPr/>
          </p:nvSpPr>
          <p:spPr>
            <a:xfrm>
              <a:off x="5422900" y="46555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6" name="Google Shape;5266;p68"/>
            <p:cNvSpPr/>
            <p:nvPr/>
          </p:nvSpPr>
          <p:spPr>
            <a:xfrm>
              <a:off x="5224725" y="578775"/>
              <a:ext cx="141500" cy="28350"/>
            </a:xfrm>
            <a:custGeom>
              <a:rect b="b" l="l" r="r" t="t"/>
              <a:pathLst>
                <a:path extrusionOk="0" h="1134" w="566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7" name="Google Shape;5267;p68"/>
            <p:cNvSpPr/>
            <p:nvPr/>
          </p:nvSpPr>
          <p:spPr>
            <a:xfrm>
              <a:off x="5224725" y="635400"/>
              <a:ext cx="141500" cy="28325"/>
            </a:xfrm>
            <a:custGeom>
              <a:rect b="b" l="l" r="r" t="t"/>
              <a:pathLst>
                <a:path extrusionOk="0" h="1133" w="566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68" name="Google Shape;5268;p68"/>
          <p:cNvGrpSpPr/>
          <p:nvPr/>
        </p:nvGrpSpPr>
        <p:grpSpPr>
          <a:xfrm>
            <a:off x="3738726" y="3147268"/>
            <a:ext cx="231303" cy="231303"/>
            <a:chOff x="5648375" y="238125"/>
            <a:chExt cx="483125" cy="483125"/>
          </a:xfrm>
        </p:grpSpPr>
        <p:sp>
          <p:nvSpPr>
            <p:cNvPr id="5269" name="Google Shape;5269;p68"/>
            <p:cNvSpPr/>
            <p:nvPr/>
          </p:nvSpPr>
          <p:spPr>
            <a:xfrm>
              <a:off x="564837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0" name="Google Shape;5270;p68"/>
            <p:cNvSpPr/>
            <p:nvPr/>
          </p:nvSpPr>
          <p:spPr>
            <a:xfrm>
              <a:off x="570595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1" name="Google Shape;5271;p68"/>
            <p:cNvSpPr/>
            <p:nvPr/>
          </p:nvSpPr>
          <p:spPr>
            <a:xfrm>
              <a:off x="584750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2" name="Google Shape;5272;p68"/>
            <p:cNvSpPr/>
            <p:nvPr/>
          </p:nvSpPr>
          <p:spPr>
            <a:xfrm>
              <a:off x="5989025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3" name="Google Shape;5273;p68"/>
            <p:cNvSpPr/>
            <p:nvPr/>
          </p:nvSpPr>
          <p:spPr>
            <a:xfrm>
              <a:off x="570595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4" name="Google Shape;5274;p68"/>
            <p:cNvSpPr/>
            <p:nvPr/>
          </p:nvSpPr>
          <p:spPr>
            <a:xfrm>
              <a:off x="584750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5" name="Google Shape;5275;p68"/>
            <p:cNvSpPr/>
            <p:nvPr/>
          </p:nvSpPr>
          <p:spPr>
            <a:xfrm>
              <a:off x="5989025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6" name="Google Shape;5276;p68"/>
            <p:cNvSpPr/>
            <p:nvPr/>
          </p:nvSpPr>
          <p:spPr>
            <a:xfrm>
              <a:off x="570595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7" name="Google Shape;5277;p68"/>
            <p:cNvSpPr/>
            <p:nvPr/>
          </p:nvSpPr>
          <p:spPr>
            <a:xfrm>
              <a:off x="584750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8" name="Google Shape;5278;p68"/>
            <p:cNvSpPr/>
            <p:nvPr/>
          </p:nvSpPr>
          <p:spPr>
            <a:xfrm>
              <a:off x="5989025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79" name="Google Shape;5279;p68"/>
          <p:cNvGrpSpPr/>
          <p:nvPr/>
        </p:nvGrpSpPr>
        <p:grpSpPr>
          <a:xfrm>
            <a:off x="4022058" y="3147268"/>
            <a:ext cx="231303" cy="231303"/>
            <a:chOff x="6242825" y="238125"/>
            <a:chExt cx="483125" cy="483125"/>
          </a:xfrm>
        </p:grpSpPr>
        <p:sp>
          <p:nvSpPr>
            <p:cNvPr id="5280" name="Google Shape;5280;p68"/>
            <p:cNvSpPr/>
            <p:nvPr/>
          </p:nvSpPr>
          <p:spPr>
            <a:xfrm>
              <a:off x="624282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1" name="Google Shape;5281;p68"/>
            <p:cNvSpPr/>
            <p:nvPr/>
          </p:nvSpPr>
          <p:spPr>
            <a:xfrm>
              <a:off x="6328725" y="32402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2" name="Google Shape;5282;p68"/>
            <p:cNvSpPr/>
            <p:nvPr/>
          </p:nvSpPr>
          <p:spPr>
            <a:xfrm>
              <a:off x="6441950" y="380575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83" name="Google Shape;5283;p68"/>
          <p:cNvGrpSpPr/>
          <p:nvPr/>
        </p:nvGrpSpPr>
        <p:grpSpPr>
          <a:xfrm>
            <a:off x="1463433" y="3446605"/>
            <a:ext cx="233613" cy="203271"/>
            <a:chOff x="889275" y="861850"/>
            <a:chExt cx="487950" cy="424575"/>
          </a:xfrm>
        </p:grpSpPr>
        <p:sp>
          <p:nvSpPr>
            <p:cNvPr id="5284" name="Google Shape;5284;p68"/>
            <p:cNvSpPr/>
            <p:nvPr/>
          </p:nvSpPr>
          <p:spPr>
            <a:xfrm>
              <a:off x="1319225" y="1031700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5" name="Google Shape;5285;p68"/>
            <p:cNvSpPr/>
            <p:nvPr/>
          </p:nvSpPr>
          <p:spPr>
            <a:xfrm>
              <a:off x="1314475" y="946725"/>
              <a:ext cx="62750" cy="56700"/>
            </a:xfrm>
            <a:custGeom>
              <a:rect b="b" l="l" r="r" t="t"/>
              <a:pathLst>
                <a:path extrusionOk="0" h="2268" w="251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6" name="Google Shape;5286;p68"/>
            <p:cNvSpPr/>
            <p:nvPr/>
          </p:nvSpPr>
          <p:spPr>
            <a:xfrm>
              <a:off x="1317875" y="1088250"/>
              <a:ext cx="59350" cy="56675"/>
            </a:xfrm>
            <a:custGeom>
              <a:rect b="b" l="l" r="r" t="t"/>
              <a:pathLst>
                <a:path extrusionOk="0" h="2267" w="2374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7" name="Google Shape;5287;p68"/>
            <p:cNvSpPr/>
            <p:nvPr/>
          </p:nvSpPr>
          <p:spPr>
            <a:xfrm>
              <a:off x="889275" y="861850"/>
              <a:ext cx="400700" cy="424575"/>
            </a:xfrm>
            <a:custGeom>
              <a:rect b="b" l="l" r="r" t="t"/>
              <a:pathLst>
                <a:path extrusionOk="0" h="16983" w="16028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288" name="Google Shape;5288;p68"/>
          <p:cNvSpPr/>
          <p:nvPr/>
        </p:nvSpPr>
        <p:spPr>
          <a:xfrm>
            <a:off x="1761380" y="3432587"/>
            <a:ext cx="206012" cy="231327"/>
          </a:xfrm>
          <a:custGeom>
            <a:rect b="b" l="l" r="r" t="t"/>
            <a:pathLst>
              <a:path extrusionOk="0" h="19327" w="17212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5289" name="Google Shape;5289;p68"/>
          <p:cNvSpPr/>
          <p:nvPr/>
        </p:nvSpPr>
        <p:spPr>
          <a:xfrm>
            <a:off x="2030024" y="3432587"/>
            <a:ext cx="232212" cy="231327"/>
          </a:xfrm>
          <a:custGeom>
            <a:rect b="b" l="l" r="r" t="t"/>
            <a:pathLst>
              <a:path extrusionOk="0" h="19327" w="19401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290" name="Google Shape;5290;p68"/>
          <p:cNvGrpSpPr/>
          <p:nvPr/>
        </p:nvGrpSpPr>
        <p:grpSpPr>
          <a:xfrm>
            <a:off x="2321425" y="3432589"/>
            <a:ext cx="231303" cy="231303"/>
            <a:chOff x="2676100" y="832575"/>
            <a:chExt cx="483125" cy="483125"/>
          </a:xfrm>
        </p:grpSpPr>
        <p:sp>
          <p:nvSpPr>
            <p:cNvPr id="5291" name="Google Shape;5291;p68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2" name="Google Shape;5292;p68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3" name="Google Shape;5293;p68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94" name="Google Shape;5294;p68"/>
          <p:cNvGrpSpPr/>
          <p:nvPr/>
        </p:nvGrpSpPr>
        <p:grpSpPr>
          <a:xfrm>
            <a:off x="2601232" y="3432589"/>
            <a:ext cx="239083" cy="231303"/>
            <a:chOff x="3270550" y="832575"/>
            <a:chExt cx="499375" cy="483125"/>
          </a:xfrm>
        </p:grpSpPr>
        <p:sp>
          <p:nvSpPr>
            <p:cNvPr id="5295" name="Google Shape;5295;p68"/>
            <p:cNvSpPr/>
            <p:nvPr/>
          </p:nvSpPr>
          <p:spPr>
            <a:xfrm>
              <a:off x="3270550" y="865975"/>
              <a:ext cx="463725" cy="449725"/>
            </a:xfrm>
            <a:custGeom>
              <a:rect b="b" l="l" r="r" t="t"/>
              <a:pathLst>
                <a:path extrusionOk="0" h="17989" w="18549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6" name="Google Shape;5296;p68"/>
            <p:cNvSpPr/>
            <p:nvPr/>
          </p:nvSpPr>
          <p:spPr>
            <a:xfrm>
              <a:off x="3562600" y="876075"/>
              <a:ext cx="207325" cy="241775"/>
            </a:xfrm>
            <a:custGeom>
              <a:rect b="b" l="l" r="r" t="t"/>
              <a:pathLst>
                <a:path extrusionOk="0" h="9671" w="8293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7" name="Google Shape;5297;p68"/>
            <p:cNvSpPr/>
            <p:nvPr/>
          </p:nvSpPr>
          <p:spPr>
            <a:xfrm>
              <a:off x="3443500" y="832575"/>
              <a:ext cx="187300" cy="173625"/>
            </a:xfrm>
            <a:custGeom>
              <a:rect b="b" l="l" r="r" t="t"/>
              <a:pathLst>
                <a:path extrusionOk="0" h="6945" w="7492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98" name="Google Shape;5298;p68"/>
          <p:cNvGrpSpPr/>
          <p:nvPr/>
        </p:nvGrpSpPr>
        <p:grpSpPr>
          <a:xfrm>
            <a:off x="2885648" y="3439819"/>
            <a:ext cx="231315" cy="216844"/>
            <a:chOff x="3865000" y="847675"/>
            <a:chExt cx="483150" cy="452925"/>
          </a:xfrm>
        </p:grpSpPr>
        <p:sp>
          <p:nvSpPr>
            <p:cNvPr id="5299" name="Google Shape;5299;p68"/>
            <p:cNvSpPr/>
            <p:nvPr/>
          </p:nvSpPr>
          <p:spPr>
            <a:xfrm>
              <a:off x="3865000" y="847675"/>
              <a:ext cx="483150" cy="452925"/>
            </a:xfrm>
            <a:custGeom>
              <a:rect b="b" l="l" r="r" t="t"/>
              <a:pathLst>
                <a:path extrusionOk="0" h="18117" w="19326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0" name="Google Shape;5300;p68"/>
            <p:cNvSpPr/>
            <p:nvPr/>
          </p:nvSpPr>
          <p:spPr>
            <a:xfrm>
              <a:off x="4173600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1" name="Google Shape;5301;p68"/>
            <p:cNvSpPr/>
            <p:nvPr/>
          </p:nvSpPr>
          <p:spPr>
            <a:xfrm>
              <a:off x="40688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2" name="Google Shape;5302;p68"/>
            <p:cNvSpPr/>
            <p:nvPr/>
          </p:nvSpPr>
          <p:spPr>
            <a:xfrm>
              <a:off x="39641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03" name="Google Shape;5303;p68"/>
          <p:cNvGrpSpPr/>
          <p:nvPr/>
        </p:nvGrpSpPr>
        <p:grpSpPr>
          <a:xfrm>
            <a:off x="3168298" y="3446563"/>
            <a:ext cx="234450" cy="203355"/>
            <a:chOff x="4452900" y="861750"/>
            <a:chExt cx="489700" cy="424750"/>
          </a:xfrm>
        </p:grpSpPr>
        <p:sp>
          <p:nvSpPr>
            <p:cNvPr id="5304" name="Google Shape;5304;p68"/>
            <p:cNvSpPr/>
            <p:nvPr/>
          </p:nvSpPr>
          <p:spPr>
            <a:xfrm>
              <a:off x="4452900" y="861750"/>
              <a:ext cx="489700" cy="424750"/>
            </a:xfrm>
            <a:custGeom>
              <a:rect b="b" l="l" r="r" t="t"/>
              <a:pathLst>
                <a:path extrusionOk="0" h="16990" w="19588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5" name="Google Shape;5305;p68"/>
            <p:cNvSpPr/>
            <p:nvPr/>
          </p:nvSpPr>
          <p:spPr>
            <a:xfrm>
              <a:off x="4572675" y="1074100"/>
              <a:ext cx="115375" cy="141625"/>
            </a:xfrm>
            <a:custGeom>
              <a:rect b="b" l="l" r="r" t="t"/>
              <a:pathLst>
                <a:path extrusionOk="0" h="5665" w="4615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6" name="Google Shape;5306;p68"/>
            <p:cNvSpPr/>
            <p:nvPr/>
          </p:nvSpPr>
          <p:spPr>
            <a:xfrm>
              <a:off x="4714225" y="1060000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07" name="Google Shape;5307;p68"/>
          <p:cNvGrpSpPr/>
          <p:nvPr/>
        </p:nvGrpSpPr>
        <p:grpSpPr>
          <a:xfrm>
            <a:off x="3452001" y="3432595"/>
            <a:ext cx="241823" cy="231291"/>
            <a:chOff x="5049750" y="832600"/>
            <a:chExt cx="505100" cy="483100"/>
          </a:xfrm>
        </p:grpSpPr>
        <p:sp>
          <p:nvSpPr>
            <p:cNvPr id="5308" name="Google Shape;5308;p68"/>
            <p:cNvSpPr/>
            <p:nvPr/>
          </p:nvSpPr>
          <p:spPr>
            <a:xfrm>
              <a:off x="5049750" y="832600"/>
              <a:ext cx="505100" cy="483100"/>
            </a:xfrm>
            <a:custGeom>
              <a:rect b="b" l="l" r="r" t="t"/>
              <a:pathLst>
                <a:path extrusionOk="0" h="19324" w="20204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9" name="Google Shape;5309;p68"/>
            <p:cNvSpPr/>
            <p:nvPr/>
          </p:nvSpPr>
          <p:spPr>
            <a:xfrm>
              <a:off x="5216725" y="889175"/>
              <a:ext cx="276000" cy="254400"/>
            </a:xfrm>
            <a:custGeom>
              <a:rect b="b" l="l" r="r" t="t"/>
              <a:pathLst>
                <a:path extrusionOk="0" h="10176" w="1104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10" name="Google Shape;5310;p68"/>
          <p:cNvSpPr/>
          <p:nvPr/>
        </p:nvSpPr>
        <p:spPr>
          <a:xfrm>
            <a:off x="3738299" y="3449350"/>
            <a:ext cx="232344" cy="197801"/>
          </a:xfrm>
          <a:custGeom>
            <a:rect b="b" l="l" r="r" t="t"/>
            <a:pathLst>
              <a:path extrusionOk="0" h="16526" w="19412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11" name="Google Shape;5311;p68"/>
          <p:cNvGrpSpPr/>
          <p:nvPr/>
        </p:nvGrpSpPr>
        <p:grpSpPr>
          <a:xfrm>
            <a:off x="4036056" y="3432589"/>
            <a:ext cx="203307" cy="231303"/>
            <a:chOff x="6272100" y="832575"/>
            <a:chExt cx="424650" cy="483125"/>
          </a:xfrm>
        </p:grpSpPr>
        <p:sp>
          <p:nvSpPr>
            <p:cNvPr id="5312" name="Google Shape;5312;p68"/>
            <p:cNvSpPr/>
            <p:nvPr/>
          </p:nvSpPr>
          <p:spPr>
            <a:xfrm>
              <a:off x="6272100" y="83257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3" name="Google Shape;5313;p68"/>
            <p:cNvSpPr/>
            <p:nvPr/>
          </p:nvSpPr>
          <p:spPr>
            <a:xfrm>
              <a:off x="6384200" y="889150"/>
              <a:ext cx="199300" cy="198200"/>
            </a:xfrm>
            <a:custGeom>
              <a:rect b="b" l="l" r="r" t="t"/>
              <a:pathLst>
                <a:path extrusionOk="0" h="7928" w="7972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14" name="Google Shape;5314;p68"/>
          <p:cNvGrpSpPr/>
          <p:nvPr/>
        </p:nvGrpSpPr>
        <p:grpSpPr>
          <a:xfrm>
            <a:off x="1464570" y="3717528"/>
            <a:ext cx="231339" cy="231315"/>
            <a:chOff x="893650" y="1428000"/>
            <a:chExt cx="483200" cy="483150"/>
          </a:xfrm>
        </p:grpSpPr>
        <p:sp>
          <p:nvSpPr>
            <p:cNvPr id="5315" name="Google Shape;5315;p68"/>
            <p:cNvSpPr/>
            <p:nvPr/>
          </p:nvSpPr>
          <p:spPr>
            <a:xfrm>
              <a:off x="893650" y="1428000"/>
              <a:ext cx="483200" cy="483150"/>
            </a:xfrm>
            <a:custGeom>
              <a:rect b="b" l="l" r="r" t="t"/>
              <a:pathLst>
                <a:path extrusionOk="0" h="19326" w="19328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6" name="Google Shape;5316;p68"/>
            <p:cNvSpPr/>
            <p:nvPr/>
          </p:nvSpPr>
          <p:spPr>
            <a:xfrm>
              <a:off x="1036150" y="15148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7" name="Google Shape;5317;p68"/>
            <p:cNvSpPr/>
            <p:nvPr/>
          </p:nvSpPr>
          <p:spPr>
            <a:xfrm>
              <a:off x="1036150" y="15714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8" name="Google Shape;5318;p68"/>
            <p:cNvSpPr/>
            <p:nvPr/>
          </p:nvSpPr>
          <p:spPr>
            <a:xfrm>
              <a:off x="1036150" y="1628050"/>
              <a:ext cx="113275" cy="28325"/>
            </a:xfrm>
            <a:custGeom>
              <a:rect b="b" l="l" r="r" t="t"/>
              <a:pathLst>
                <a:path extrusionOk="0" h="1133" w="4531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19" name="Google Shape;5319;p68"/>
          <p:cNvSpPr/>
          <p:nvPr/>
        </p:nvSpPr>
        <p:spPr>
          <a:xfrm>
            <a:off x="1748734" y="3758659"/>
            <a:ext cx="231303" cy="149087"/>
          </a:xfrm>
          <a:custGeom>
            <a:rect b="b" l="l" r="r" t="t"/>
            <a:pathLst>
              <a:path extrusionOk="0" h="12456" w="19325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5320" name="Google Shape;5320;p68"/>
          <p:cNvSpPr/>
          <p:nvPr/>
        </p:nvSpPr>
        <p:spPr>
          <a:xfrm>
            <a:off x="2025906" y="3717562"/>
            <a:ext cx="240447" cy="231279"/>
          </a:xfrm>
          <a:custGeom>
            <a:rect b="b" l="l" r="r" t="t"/>
            <a:pathLst>
              <a:path extrusionOk="0" h="19323" w="20089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21" name="Google Shape;5321;p68"/>
          <p:cNvGrpSpPr/>
          <p:nvPr/>
        </p:nvGrpSpPr>
        <p:grpSpPr>
          <a:xfrm>
            <a:off x="2317122" y="3731579"/>
            <a:ext cx="239908" cy="203211"/>
            <a:chOff x="2676100" y="1456375"/>
            <a:chExt cx="501100" cy="424450"/>
          </a:xfrm>
        </p:grpSpPr>
        <p:sp>
          <p:nvSpPr>
            <p:cNvPr id="5322" name="Google Shape;5322;p68"/>
            <p:cNvSpPr/>
            <p:nvPr/>
          </p:nvSpPr>
          <p:spPr>
            <a:xfrm>
              <a:off x="3079725" y="1534750"/>
              <a:ext cx="97475" cy="268275"/>
            </a:xfrm>
            <a:custGeom>
              <a:rect b="b" l="l" r="r" t="t"/>
              <a:pathLst>
                <a:path extrusionOk="0" h="10731" w="3899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3" name="Google Shape;5323;p68"/>
            <p:cNvSpPr/>
            <p:nvPr/>
          </p:nvSpPr>
          <p:spPr>
            <a:xfrm>
              <a:off x="3039725" y="1574925"/>
              <a:ext cx="75350" cy="188250"/>
            </a:xfrm>
            <a:custGeom>
              <a:rect b="b" l="l" r="r" t="t"/>
              <a:pathLst>
                <a:path extrusionOk="0" h="7530" w="3014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4" name="Google Shape;5324;p68"/>
            <p:cNvSpPr/>
            <p:nvPr/>
          </p:nvSpPr>
          <p:spPr>
            <a:xfrm>
              <a:off x="2676100" y="1456375"/>
              <a:ext cx="340700" cy="424450"/>
            </a:xfrm>
            <a:custGeom>
              <a:rect b="b" l="l" r="r" t="t"/>
              <a:pathLst>
                <a:path extrusionOk="0" h="16978" w="13628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25" name="Google Shape;5325;p68"/>
          <p:cNvGrpSpPr/>
          <p:nvPr/>
        </p:nvGrpSpPr>
        <p:grpSpPr>
          <a:xfrm>
            <a:off x="2605104" y="3717534"/>
            <a:ext cx="231339" cy="231303"/>
            <a:chOff x="3270475" y="1427025"/>
            <a:chExt cx="483200" cy="483125"/>
          </a:xfrm>
        </p:grpSpPr>
        <p:sp>
          <p:nvSpPr>
            <p:cNvPr id="5326" name="Google Shape;5326;p68"/>
            <p:cNvSpPr/>
            <p:nvPr/>
          </p:nvSpPr>
          <p:spPr>
            <a:xfrm>
              <a:off x="32704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7" name="Google Shape;5327;p68"/>
            <p:cNvSpPr/>
            <p:nvPr/>
          </p:nvSpPr>
          <p:spPr>
            <a:xfrm>
              <a:off x="3497550" y="1596875"/>
              <a:ext cx="87650" cy="141525"/>
            </a:xfrm>
            <a:custGeom>
              <a:rect b="b" l="l" r="r" t="t"/>
              <a:pathLst>
                <a:path extrusionOk="0" h="5661" w="3506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8" name="Google Shape;5328;p68"/>
            <p:cNvSpPr/>
            <p:nvPr/>
          </p:nvSpPr>
          <p:spPr>
            <a:xfrm>
              <a:off x="3327100" y="1483625"/>
              <a:ext cx="369975" cy="369925"/>
            </a:xfrm>
            <a:custGeom>
              <a:rect b="b" l="l" r="r" t="t"/>
              <a:pathLst>
                <a:path extrusionOk="0" h="14797" w="14799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29" name="Google Shape;5329;p68"/>
          <p:cNvGrpSpPr/>
          <p:nvPr/>
        </p:nvGrpSpPr>
        <p:grpSpPr>
          <a:xfrm>
            <a:off x="2884510" y="3717516"/>
            <a:ext cx="233589" cy="231339"/>
            <a:chOff x="3860250" y="1427025"/>
            <a:chExt cx="487900" cy="483200"/>
          </a:xfrm>
        </p:grpSpPr>
        <p:sp>
          <p:nvSpPr>
            <p:cNvPr id="5330" name="Google Shape;5330;p68"/>
            <p:cNvSpPr/>
            <p:nvPr/>
          </p:nvSpPr>
          <p:spPr>
            <a:xfrm>
              <a:off x="3875800" y="1427025"/>
              <a:ext cx="472350" cy="468650"/>
            </a:xfrm>
            <a:custGeom>
              <a:rect b="b" l="l" r="r" t="t"/>
              <a:pathLst>
                <a:path extrusionOk="0" h="18746" w="18894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1" name="Google Shape;5331;p68"/>
            <p:cNvSpPr/>
            <p:nvPr/>
          </p:nvSpPr>
          <p:spPr>
            <a:xfrm>
              <a:off x="3860250" y="1861675"/>
              <a:ext cx="54675" cy="48550"/>
            </a:xfrm>
            <a:custGeom>
              <a:rect b="b" l="l" r="r" t="t"/>
              <a:pathLst>
                <a:path extrusionOk="0" h="1942" w="2187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2" name="Google Shape;5332;p68"/>
            <p:cNvSpPr/>
            <p:nvPr/>
          </p:nvSpPr>
          <p:spPr>
            <a:xfrm>
              <a:off x="3923425" y="1801775"/>
              <a:ext cx="51350" cy="48550"/>
            </a:xfrm>
            <a:custGeom>
              <a:rect b="b" l="l" r="r" t="t"/>
              <a:pathLst>
                <a:path extrusionOk="0" h="1942" w="2054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33" name="Google Shape;5333;p68"/>
          <p:cNvSpPr/>
          <p:nvPr/>
        </p:nvSpPr>
        <p:spPr>
          <a:xfrm>
            <a:off x="3169921" y="3717550"/>
            <a:ext cx="231351" cy="231303"/>
          </a:xfrm>
          <a:custGeom>
            <a:rect b="b" l="l" r="r" t="t"/>
            <a:pathLst>
              <a:path extrusionOk="0" h="19325" w="19329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5334" name="Google Shape;5334;p68"/>
          <p:cNvSpPr/>
          <p:nvPr/>
        </p:nvSpPr>
        <p:spPr>
          <a:xfrm>
            <a:off x="3456202" y="3717544"/>
            <a:ext cx="233589" cy="231315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35" name="Google Shape;5335;p68"/>
          <p:cNvGrpSpPr/>
          <p:nvPr/>
        </p:nvGrpSpPr>
        <p:grpSpPr>
          <a:xfrm>
            <a:off x="3738708" y="3717534"/>
            <a:ext cx="231339" cy="231303"/>
            <a:chOff x="5648375" y="1427025"/>
            <a:chExt cx="483200" cy="483125"/>
          </a:xfrm>
        </p:grpSpPr>
        <p:sp>
          <p:nvSpPr>
            <p:cNvPr id="5336" name="Google Shape;5336;p68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7" name="Google Shape;5337;p68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38" name="Google Shape;5338;p68"/>
          <p:cNvGrpSpPr/>
          <p:nvPr/>
        </p:nvGrpSpPr>
        <p:grpSpPr>
          <a:xfrm>
            <a:off x="4020544" y="3717522"/>
            <a:ext cx="234331" cy="231327"/>
            <a:chOff x="6238300" y="1426975"/>
            <a:chExt cx="489450" cy="483175"/>
          </a:xfrm>
        </p:grpSpPr>
        <p:sp>
          <p:nvSpPr>
            <p:cNvPr id="5339" name="Google Shape;5339;p68"/>
            <p:cNvSpPr/>
            <p:nvPr/>
          </p:nvSpPr>
          <p:spPr>
            <a:xfrm>
              <a:off x="6238300" y="1426975"/>
              <a:ext cx="489450" cy="483175"/>
            </a:xfrm>
            <a:custGeom>
              <a:rect b="b" l="l" r="r" t="t"/>
              <a:pathLst>
                <a:path extrusionOk="0" h="19327" w="19578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0" name="Google Shape;5340;p68"/>
            <p:cNvSpPr/>
            <p:nvPr/>
          </p:nvSpPr>
          <p:spPr>
            <a:xfrm>
              <a:off x="6426850" y="1596875"/>
              <a:ext cx="115150" cy="113250"/>
            </a:xfrm>
            <a:custGeom>
              <a:rect b="b" l="l" r="r" t="t"/>
              <a:pathLst>
                <a:path extrusionOk="0" h="4530" w="4606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1" name="Google Shape;5341;p68"/>
            <p:cNvSpPr/>
            <p:nvPr/>
          </p:nvSpPr>
          <p:spPr>
            <a:xfrm>
              <a:off x="6485350" y="1796900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42" name="Google Shape;5342;p68"/>
          <p:cNvSpPr/>
          <p:nvPr/>
        </p:nvSpPr>
        <p:spPr>
          <a:xfrm>
            <a:off x="1477990" y="4002951"/>
            <a:ext cx="204528" cy="230321"/>
          </a:xfrm>
          <a:custGeom>
            <a:rect b="b" l="l" r="r" t="t"/>
            <a:pathLst>
              <a:path extrusionOk="0" h="19243" w="17088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43" name="Google Shape;5343;p68"/>
          <p:cNvGrpSpPr/>
          <p:nvPr/>
        </p:nvGrpSpPr>
        <p:grpSpPr>
          <a:xfrm>
            <a:off x="1748710" y="4002431"/>
            <a:ext cx="231303" cy="231315"/>
            <a:chOff x="1487200" y="2021475"/>
            <a:chExt cx="483125" cy="483150"/>
          </a:xfrm>
        </p:grpSpPr>
        <p:sp>
          <p:nvSpPr>
            <p:cNvPr id="5344" name="Google Shape;5344;p68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5" name="Google Shape;5345;p68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6" name="Google Shape;5346;p68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7" name="Google Shape;5347;p68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48" name="Google Shape;5348;p68"/>
          <p:cNvGrpSpPr/>
          <p:nvPr/>
        </p:nvGrpSpPr>
        <p:grpSpPr>
          <a:xfrm>
            <a:off x="2030444" y="4016441"/>
            <a:ext cx="231303" cy="203295"/>
            <a:chOff x="2081650" y="2050750"/>
            <a:chExt cx="483125" cy="424625"/>
          </a:xfrm>
        </p:grpSpPr>
        <p:sp>
          <p:nvSpPr>
            <p:cNvPr id="5349" name="Google Shape;5349;p68"/>
            <p:cNvSpPr/>
            <p:nvPr/>
          </p:nvSpPr>
          <p:spPr>
            <a:xfrm>
              <a:off x="2081650" y="205075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0" name="Google Shape;5350;p68"/>
            <p:cNvSpPr/>
            <p:nvPr/>
          </p:nvSpPr>
          <p:spPr>
            <a:xfrm>
              <a:off x="2136375" y="2292025"/>
              <a:ext cx="36400" cy="41975"/>
            </a:xfrm>
            <a:custGeom>
              <a:rect b="b" l="l" r="r" t="t"/>
              <a:pathLst>
                <a:path extrusionOk="0" h="1679" w="1456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1" name="Google Shape;5351;p68"/>
            <p:cNvSpPr/>
            <p:nvPr/>
          </p:nvSpPr>
          <p:spPr>
            <a:xfrm>
              <a:off x="2296850" y="2220800"/>
              <a:ext cx="46075" cy="51650"/>
            </a:xfrm>
            <a:custGeom>
              <a:rect b="b" l="l" r="r" t="t"/>
              <a:pathLst>
                <a:path extrusionOk="0" h="2066" w="1843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2" name="Google Shape;5352;p68"/>
            <p:cNvSpPr/>
            <p:nvPr/>
          </p:nvSpPr>
          <p:spPr>
            <a:xfrm>
              <a:off x="2158650" y="2216775"/>
              <a:ext cx="47275" cy="51425"/>
            </a:xfrm>
            <a:custGeom>
              <a:rect b="b" l="l" r="r" t="t"/>
              <a:pathLst>
                <a:path extrusionOk="0" h="2057" w="1891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3" name="Google Shape;5353;p68"/>
            <p:cNvSpPr/>
            <p:nvPr/>
          </p:nvSpPr>
          <p:spPr>
            <a:xfrm>
              <a:off x="2426475" y="2255725"/>
              <a:ext cx="55875" cy="46900"/>
            </a:xfrm>
            <a:custGeom>
              <a:rect b="b" l="l" r="r" t="t"/>
              <a:pathLst>
                <a:path extrusionOk="0" h="1876" w="2235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4" name="Google Shape;5354;p68"/>
            <p:cNvSpPr/>
            <p:nvPr/>
          </p:nvSpPr>
          <p:spPr>
            <a:xfrm>
              <a:off x="2473050" y="2192325"/>
              <a:ext cx="37000" cy="41500"/>
            </a:xfrm>
            <a:custGeom>
              <a:rect b="b" l="l" r="r" t="t"/>
              <a:pathLst>
                <a:path extrusionOk="0" h="1660" w="148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55" name="Google Shape;5355;p68"/>
          <p:cNvGrpSpPr/>
          <p:nvPr/>
        </p:nvGrpSpPr>
        <p:grpSpPr>
          <a:xfrm>
            <a:off x="2321425" y="4032300"/>
            <a:ext cx="231303" cy="171577"/>
            <a:chOff x="2676100" y="2083800"/>
            <a:chExt cx="483125" cy="358375"/>
          </a:xfrm>
        </p:grpSpPr>
        <p:sp>
          <p:nvSpPr>
            <p:cNvPr id="5356" name="Google Shape;5356;p68"/>
            <p:cNvSpPr/>
            <p:nvPr/>
          </p:nvSpPr>
          <p:spPr>
            <a:xfrm>
              <a:off x="2676100" y="2083800"/>
              <a:ext cx="483125" cy="358375"/>
            </a:xfrm>
            <a:custGeom>
              <a:rect b="b" l="l" r="r" t="t"/>
              <a:pathLst>
                <a:path extrusionOk="0" h="14335" w="19325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7" name="Google Shape;5357;p68"/>
            <p:cNvSpPr/>
            <p:nvPr/>
          </p:nvSpPr>
          <p:spPr>
            <a:xfrm>
              <a:off x="2869575" y="2214900"/>
              <a:ext cx="100050" cy="96325"/>
            </a:xfrm>
            <a:custGeom>
              <a:rect b="b" l="l" r="r" t="t"/>
              <a:pathLst>
                <a:path extrusionOk="0" h="3853" w="4002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58" name="Google Shape;5358;p68"/>
          <p:cNvGrpSpPr/>
          <p:nvPr/>
        </p:nvGrpSpPr>
        <p:grpSpPr>
          <a:xfrm>
            <a:off x="2610760" y="4009211"/>
            <a:ext cx="220028" cy="217754"/>
            <a:chOff x="3282325" y="2035675"/>
            <a:chExt cx="459575" cy="454825"/>
          </a:xfrm>
        </p:grpSpPr>
        <p:sp>
          <p:nvSpPr>
            <p:cNvPr id="5359" name="Google Shape;5359;p68"/>
            <p:cNvSpPr/>
            <p:nvPr/>
          </p:nvSpPr>
          <p:spPr>
            <a:xfrm>
              <a:off x="3337050" y="2234125"/>
              <a:ext cx="85925" cy="206325"/>
            </a:xfrm>
            <a:custGeom>
              <a:rect b="b" l="l" r="r" t="t"/>
              <a:pathLst>
                <a:path extrusionOk="0" h="8253" w="3437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0" name="Google Shape;5360;p68"/>
            <p:cNvSpPr/>
            <p:nvPr/>
          </p:nvSpPr>
          <p:spPr>
            <a:xfrm>
              <a:off x="3451275" y="2175475"/>
              <a:ext cx="84925" cy="264975"/>
            </a:xfrm>
            <a:custGeom>
              <a:rect b="b" l="l" r="r" t="t"/>
              <a:pathLst>
                <a:path extrusionOk="0" h="10599" w="3397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1" name="Google Shape;5361;p68"/>
            <p:cNvSpPr/>
            <p:nvPr/>
          </p:nvSpPr>
          <p:spPr>
            <a:xfrm>
              <a:off x="3564500" y="2116825"/>
              <a:ext cx="84950" cy="323625"/>
            </a:xfrm>
            <a:custGeom>
              <a:rect b="b" l="l" r="r" t="t"/>
              <a:pathLst>
                <a:path extrusionOk="0" h="12945" w="3398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2" name="Google Shape;5362;p68"/>
            <p:cNvSpPr/>
            <p:nvPr/>
          </p:nvSpPr>
          <p:spPr>
            <a:xfrm>
              <a:off x="3282325" y="2035675"/>
              <a:ext cx="459575" cy="454825"/>
            </a:xfrm>
            <a:custGeom>
              <a:rect b="b" l="l" r="r" t="t"/>
              <a:pathLst>
                <a:path extrusionOk="0" h="18193" w="18383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63" name="Google Shape;5363;p68"/>
          <p:cNvSpPr/>
          <p:nvPr/>
        </p:nvSpPr>
        <p:spPr>
          <a:xfrm>
            <a:off x="2889027" y="4010444"/>
            <a:ext cx="224684" cy="215336"/>
          </a:xfrm>
          <a:custGeom>
            <a:rect b="b" l="l" r="r" t="t"/>
            <a:pathLst>
              <a:path extrusionOk="0" h="17991" w="18772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5364" name="Google Shape;5364;p68"/>
          <p:cNvSpPr/>
          <p:nvPr/>
        </p:nvSpPr>
        <p:spPr>
          <a:xfrm>
            <a:off x="3183513" y="4002455"/>
            <a:ext cx="204169" cy="231315"/>
          </a:xfrm>
          <a:custGeom>
            <a:rect b="b" l="l" r="r" t="t"/>
            <a:pathLst>
              <a:path extrusionOk="0" h="19326" w="17058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65" name="Google Shape;5365;p68"/>
          <p:cNvGrpSpPr/>
          <p:nvPr/>
        </p:nvGrpSpPr>
        <p:grpSpPr>
          <a:xfrm>
            <a:off x="3457112" y="4002437"/>
            <a:ext cx="231602" cy="231303"/>
            <a:chOff x="5053900" y="2021500"/>
            <a:chExt cx="483750" cy="483125"/>
          </a:xfrm>
        </p:grpSpPr>
        <p:sp>
          <p:nvSpPr>
            <p:cNvPr id="5366" name="Google Shape;5366;p68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7" name="Google Shape;5367;p68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8" name="Google Shape;5368;p68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9" name="Google Shape;5369;p68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0" name="Google Shape;5370;p68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1" name="Google Shape;5371;p68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2" name="Google Shape;5372;p68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3" name="Google Shape;5373;p68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74" name="Google Shape;5374;p68"/>
          <p:cNvSpPr/>
          <p:nvPr/>
        </p:nvSpPr>
        <p:spPr>
          <a:xfrm>
            <a:off x="3779510" y="4002520"/>
            <a:ext cx="149925" cy="231183"/>
          </a:xfrm>
          <a:custGeom>
            <a:rect b="b" l="l" r="r" t="t"/>
            <a:pathLst>
              <a:path extrusionOk="0" h="19315" w="12526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75" name="Google Shape;5375;p68"/>
          <p:cNvGrpSpPr/>
          <p:nvPr/>
        </p:nvGrpSpPr>
        <p:grpSpPr>
          <a:xfrm>
            <a:off x="4018151" y="4004591"/>
            <a:ext cx="239118" cy="226994"/>
            <a:chOff x="6222125" y="2025975"/>
            <a:chExt cx="499450" cy="474125"/>
          </a:xfrm>
        </p:grpSpPr>
        <p:sp>
          <p:nvSpPr>
            <p:cNvPr id="5376" name="Google Shape;5376;p68"/>
            <p:cNvSpPr/>
            <p:nvPr/>
          </p:nvSpPr>
          <p:spPr>
            <a:xfrm>
              <a:off x="6222125" y="2025975"/>
              <a:ext cx="499450" cy="474125"/>
            </a:xfrm>
            <a:custGeom>
              <a:rect b="b" l="l" r="r" t="t"/>
              <a:pathLst>
                <a:path extrusionOk="0" h="18965" w="19978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7" name="Google Shape;5377;p68"/>
            <p:cNvSpPr/>
            <p:nvPr/>
          </p:nvSpPr>
          <p:spPr>
            <a:xfrm>
              <a:off x="6309175" y="2087825"/>
              <a:ext cx="350425" cy="350425"/>
            </a:xfrm>
            <a:custGeom>
              <a:rect b="b" l="l" r="r" t="t"/>
              <a:pathLst>
                <a:path extrusionOk="0" h="14017" w="14017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8" name="Google Shape;5378;p68"/>
            <p:cNvSpPr/>
            <p:nvPr/>
          </p:nvSpPr>
          <p:spPr>
            <a:xfrm>
              <a:off x="6431600" y="2142250"/>
              <a:ext cx="105575" cy="241575"/>
            </a:xfrm>
            <a:custGeom>
              <a:rect b="b" l="l" r="r" t="t"/>
              <a:pathLst>
                <a:path extrusionOk="0" h="9663" w="4223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79" name="Google Shape;5379;p68"/>
          <p:cNvGrpSpPr/>
          <p:nvPr/>
        </p:nvGrpSpPr>
        <p:grpSpPr>
          <a:xfrm>
            <a:off x="4329846" y="3199671"/>
            <a:ext cx="228131" cy="126441"/>
            <a:chOff x="896050" y="2725450"/>
            <a:chExt cx="476500" cy="264100"/>
          </a:xfrm>
        </p:grpSpPr>
        <p:sp>
          <p:nvSpPr>
            <p:cNvPr id="5380" name="Google Shape;5380;p68"/>
            <p:cNvSpPr/>
            <p:nvPr/>
          </p:nvSpPr>
          <p:spPr>
            <a:xfrm>
              <a:off x="896050" y="2725450"/>
              <a:ext cx="476500" cy="264100"/>
            </a:xfrm>
            <a:custGeom>
              <a:rect b="b" l="l" r="r" t="t"/>
              <a:pathLst>
                <a:path extrusionOk="0" h="10564" w="1906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1" name="Google Shape;5381;p68"/>
            <p:cNvSpPr/>
            <p:nvPr/>
          </p:nvSpPr>
          <p:spPr>
            <a:xfrm>
              <a:off x="951625" y="2774675"/>
              <a:ext cx="365450" cy="165650"/>
            </a:xfrm>
            <a:custGeom>
              <a:rect b="b" l="l" r="r" t="t"/>
              <a:pathLst>
                <a:path extrusionOk="0" h="6626" w="14618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2" name="Google Shape;5382;p68"/>
            <p:cNvSpPr/>
            <p:nvPr/>
          </p:nvSpPr>
          <p:spPr>
            <a:xfrm>
              <a:off x="1088625" y="2815075"/>
              <a:ext cx="88200" cy="84850"/>
            </a:xfrm>
            <a:custGeom>
              <a:rect b="b" l="l" r="r" t="t"/>
              <a:pathLst>
                <a:path extrusionOk="0" h="3394" w="3528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83" name="Google Shape;5383;p68"/>
          <p:cNvGrpSpPr/>
          <p:nvPr/>
        </p:nvGrpSpPr>
        <p:grpSpPr>
          <a:xfrm>
            <a:off x="4622736" y="3147235"/>
            <a:ext cx="231303" cy="231315"/>
            <a:chOff x="1487200" y="2615925"/>
            <a:chExt cx="483125" cy="483150"/>
          </a:xfrm>
        </p:grpSpPr>
        <p:sp>
          <p:nvSpPr>
            <p:cNvPr id="5384" name="Google Shape;5384;p68"/>
            <p:cNvSpPr/>
            <p:nvPr/>
          </p:nvSpPr>
          <p:spPr>
            <a:xfrm>
              <a:off x="1601400" y="28442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5" name="Google Shape;5385;p68"/>
            <p:cNvSpPr/>
            <p:nvPr/>
          </p:nvSpPr>
          <p:spPr>
            <a:xfrm>
              <a:off x="1487200" y="2731050"/>
              <a:ext cx="483125" cy="368025"/>
            </a:xfrm>
            <a:custGeom>
              <a:rect b="b" l="l" r="r" t="t"/>
              <a:pathLst>
                <a:path extrusionOk="0" h="14721" w="19325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6" name="Google Shape;5386;p68"/>
            <p:cNvSpPr/>
            <p:nvPr/>
          </p:nvSpPr>
          <p:spPr>
            <a:xfrm>
              <a:off x="1658025" y="2615925"/>
              <a:ext cx="141550" cy="143450"/>
            </a:xfrm>
            <a:custGeom>
              <a:rect b="b" l="l" r="r" t="t"/>
              <a:pathLst>
                <a:path extrusionOk="0" h="5738" w="5662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87" name="Google Shape;5387;p68"/>
          <p:cNvGrpSpPr/>
          <p:nvPr/>
        </p:nvGrpSpPr>
        <p:grpSpPr>
          <a:xfrm>
            <a:off x="4894685" y="3147235"/>
            <a:ext cx="240411" cy="231315"/>
            <a:chOff x="2077575" y="2615925"/>
            <a:chExt cx="502150" cy="483150"/>
          </a:xfrm>
        </p:grpSpPr>
        <p:sp>
          <p:nvSpPr>
            <p:cNvPr id="5388" name="Google Shape;5388;p68"/>
            <p:cNvSpPr/>
            <p:nvPr/>
          </p:nvSpPr>
          <p:spPr>
            <a:xfrm>
              <a:off x="2213375" y="2817500"/>
              <a:ext cx="151225" cy="148400"/>
            </a:xfrm>
            <a:custGeom>
              <a:rect b="b" l="l" r="r" t="t"/>
              <a:pathLst>
                <a:path extrusionOk="0" h="5936" w="6049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9" name="Google Shape;5389;p68"/>
            <p:cNvSpPr/>
            <p:nvPr/>
          </p:nvSpPr>
          <p:spPr>
            <a:xfrm>
              <a:off x="2333550" y="2737450"/>
              <a:ext cx="51050" cy="48325"/>
            </a:xfrm>
            <a:custGeom>
              <a:rect b="b" l="l" r="r" t="t"/>
              <a:pathLst>
                <a:path extrusionOk="0" h="1933" w="2042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0" name="Google Shape;5390;p68"/>
            <p:cNvSpPr/>
            <p:nvPr/>
          </p:nvSpPr>
          <p:spPr>
            <a:xfrm>
              <a:off x="2393550" y="2797500"/>
              <a:ext cx="51125" cy="48375"/>
            </a:xfrm>
            <a:custGeom>
              <a:rect b="b" l="l" r="r" t="t"/>
              <a:pathLst>
                <a:path extrusionOk="0" h="1935" w="2045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1" name="Google Shape;5391;p68"/>
            <p:cNvSpPr/>
            <p:nvPr/>
          </p:nvSpPr>
          <p:spPr>
            <a:xfrm>
              <a:off x="2077575" y="2615925"/>
              <a:ext cx="502150" cy="483150"/>
            </a:xfrm>
            <a:custGeom>
              <a:rect b="b" l="l" r="r" t="t"/>
              <a:pathLst>
                <a:path extrusionOk="0" h="19326" w="20086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92" name="Google Shape;5392;p68"/>
          <p:cNvGrpSpPr/>
          <p:nvPr/>
        </p:nvGrpSpPr>
        <p:grpSpPr>
          <a:xfrm>
            <a:off x="5182847" y="3158132"/>
            <a:ext cx="227473" cy="209519"/>
            <a:chOff x="2680100" y="2638725"/>
            <a:chExt cx="475125" cy="437625"/>
          </a:xfrm>
        </p:grpSpPr>
        <p:sp>
          <p:nvSpPr>
            <p:cNvPr id="5393" name="Google Shape;5393;p68"/>
            <p:cNvSpPr/>
            <p:nvPr/>
          </p:nvSpPr>
          <p:spPr>
            <a:xfrm>
              <a:off x="2680100" y="2638725"/>
              <a:ext cx="475125" cy="437625"/>
            </a:xfrm>
            <a:custGeom>
              <a:rect b="b" l="l" r="r" t="t"/>
              <a:pathLst>
                <a:path extrusionOk="0" h="17505" w="19005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4" name="Google Shape;5394;p68"/>
            <p:cNvSpPr/>
            <p:nvPr/>
          </p:nvSpPr>
          <p:spPr>
            <a:xfrm>
              <a:off x="2795000" y="2810525"/>
              <a:ext cx="237800" cy="164300"/>
            </a:xfrm>
            <a:custGeom>
              <a:rect b="b" l="l" r="r" t="t"/>
              <a:pathLst>
                <a:path extrusionOk="0" h="6572" w="9512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5" name="Google Shape;5395;p68"/>
            <p:cNvSpPr/>
            <p:nvPr/>
          </p:nvSpPr>
          <p:spPr>
            <a:xfrm>
              <a:off x="2871900" y="2856725"/>
              <a:ext cx="91525" cy="28350"/>
            </a:xfrm>
            <a:custGeom>
              <a:rect b="b" l="l" r="r" t="t"/>
              <a:pathLst>
                <a:path extrusionOk="0" h="1134" w="3661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6" name="Google Shape;5396;p68"/>
            <p:cNvSpPr/>
            <p:nvPr/>
          </p:nvSpPr>
          <p:spPr>
            <a:xfrm>
              <a:off x="2845500" y="2900300"/>
              <a:ext cx="144350" cy="28325"/>
            </a:xfrm>
            <a:custGeom>
              <a:rect b="b" l="l" r="r" t="t"/>
              <a:pathLst>
                <a:path extrusionOk="0" h="1133" w="5774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97" name="Google Shape;5397;p68"/>
          <p:cNvGrpSpPr/>
          <p:nvPr/>
        </p:nvGrpSpPr>
        <p:grpSpPr>
          <a:xfrm>
            <a:off x="5499465" y="3147235"/>
            <a:ext cx="162636" cy="231315"/>
            <a:chOff x="3342275" y="2615925"/>
            <a:chExt cx="339700" cy="483150"/>
          </a:xfrm>
        </p:grpSpPr>
        <p:sp>
          <p:nvSpPr>
            <p:cNvPr id="5398" name="Google Shape;5398;p68"/>
            <p:cNvSpPr/>
            <p:nvPr/>
          </p:nvSpPr>
          <p:spPr>
            <a:xfrm>
              <a:off x="3342275" y="2615925"/>
              <a:ext cx="339700" cy="483150"/>
            </a:xfrm>
            <a:custGeom>
              <a:rect b="b" l="l" r="r" t="t"/>
              <a:pathLst>
                <a:path extrusionOk="0" h="19326" w="13588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9" name="Google Shape;5399;p68"/>
            <p:cNvSpPr/>
            <p:nvPr/>
          </p:nvSpPr>
          <p:spPr>
            <a:xfrm>
              <a:off x="3461600" y="3030200"/>
              <a:ext cx="101025" cy="28325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00" name="Google Shape;5400;p68"/>
          <p:cNvSpPr/>
          <p:nvPr/>
        </p:nvSpPr>
        <p:spPr>
          <a:xfrm>
            <a:off x="5767230" y="3147265"/>
            <a:ext cx="189746" cy="231315"/>
          </a:xfrm>
          <a:custGeom>
            <a:rect b="b" l="l" r="r" t="t"/>
            <a:pathLst>
              <a:path extrusionOk="0" h="19326" w="15853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5401" name="Google Shape;5401;p68"/>
          <p:cNvSpPr/>
          <p:nvPr/>
        </p:nvSpPr>
        <p:spPr>
          <a:xfrm>
            <a:off x="6034533" y="3154495"/>
            <a:ext cx="231315" cy="216856"/>
          </a:xfrm>
          <a:custGeom>
            <a:rect b="b" l="l" r="r" t="t"/>
            <a:pathLst>
              <a:path extrusionOk="0" h="18118" w="19326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5402" name="Google Shape;5402;p68"/>
          <p:cNvSpPr/>
          <p:nvPr/>
        </p:nvSpPr>
        <p:spPr>
          <a:xfrm>
            <a:off x="6323477" y="3154495"/>
            <a:ext cx="231315" cy="216856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03" name="Google Shape;5403;p68"/>
          <p:cNvGrpSpPr/>
          <p:nvPr/>
        </p:nvGrpSpPr>
        <p:grpSpPr>
          <a:xfrm>
            <a:off x="6604338" y="3147546"/>
            <a:ext cx="230836" cy="230692"/>
            <a:chOff x="5648900" y="2616600"/>
            <a:chExt cx="482150" cy="481850"/>
          </a:xfrm>
        </p:grpSpPr>
        <p:sp>
          <p:nvSpPr>
            <p:cNvPr id="5404" name="Google Shape;5404;p68"/>
            <p:cNvSpPr/>
            <p:nvPr/>
          </p:nvSpPr>
          <p:spPr>
            <a:xfrm>
              <a:off x="5811500" y="2777025"/>
              <a:ext cx="156875" cy="148275"/>
            </a:xfrm>
            <a:custGeom>
              <a:rect b="b" l="l" r="r" t="t"/>
              <a:pathLst>
                <a:path extrusionOk="0" h="5931" w="6275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5" name="Google Shape;5405;p68"/>
            <p:cNvSpPr/>
            <p:nvPr/>
          </p:nvSpPr>
          <p:spPr>
            <a:xfrm>
              <a:off x="5648900" y="2616600"/>
              <a:ext cx="482150" cy="481850"/>
            </a:xfrm>
            <a:custGeom>
              <a:rect b="b" l="l" r="r" t="t"/>
              <a:pathLst>
                <a:path extrusionOk="0" h="19274" w="19286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06" name="Google Shape;5406;p68"/>
          <p:cNvGrpSpPr/>
          <p:nvPr/>
        </p:nvGrpSpPr>
        <p:grpSpPr>
          <a:xfrm>
            <a:off x="6889543" y="3147217"/>
            <a:ext cx="231303" cy="231351"/>
            <a:chOff x="6242825" y="2615925"/>
            <a:chExt cx="483125" cy="483225"/>
          </a:xfrm>
        </p:grpSpPr>
        <p:sp>
          <p:nvSpPr>
            <p:cNvPr id="5407" name="Google Shape;5407;p68"/>
            <p:cNvSpPr/>
            <p:nvPr/>
          </p:nvSpPr>
          <p:spPr>
            <a:xfrm>
              <a:off x="6242825" y="2672550"/>
              <a:ext cx="483125" cy="426600"/>
            </a:xfrm>
            <a:custGeom>
              <a:rect b="b" l="l" r="r" t="t"/>
              <a:pathLst>
                <a:path extrusionOk="0" h="17064" w="19325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8" name="Google Shape;5408;p68"/>
            <p:cNvSpPr/>
            <p:nvPr/>
          </p:nvSpPr>
          <p:spPr>
            <a:xfrm>
              <a:off x="6413650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9" name="Google Shape;5409;p68"/>
            <p:cNvSpPr/>
            <p:nvPr/>
          </p:nvSpPr>
          <p:spPr>
            <a:xfrm>
              <a:off x="6526875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10" name="Google Shape;5410;p68"/>
            <p:cNvSpPr/>
            <p:nvPr/>
          </p:nvSpPr>
          <p:spPr>
            <a:xfrm>
              <a:off x="6611800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11" name="Google Shape;5411;p68"/>
            <p:cNvSpPr/>
            <p:nvPr/>
          </p:nvSpPr>
          <p:spPr>
            <a:xfrm>
              <a:off x="6328725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12" name="Google Shape;5412;p68"/>
          <p:cNvSpPr/>
          <p:nvPr/>
        </p:nvSpPr>
        <p:spPr>
          <a:xfrm>
            <a:off x="4326300" y="3439056"/>
            <a:ext cx="235252" cy="218388"/>
          </a:xfrm>
          <a:custGeom>
            <a:rect b="b" l="l" r="r" t="t"/>
            <a:pathLst>
              <a:path extrusionOk="0" h="18246" w="19655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13" name="Google Shape;5413;p68"/>
          <p:cNvGrpSpPr/>
          <p:nvPr/>
        </p:nvGrpSpPr>
        <p:grpSpPr>
          <a:xfrm>
            <a:off x="4622083" y="3432555"/>
            <a:ext cx="232607" cy="231315"/>
            <a:chOff x="1487200" y="3210375"/>
            <a:chExt cx="485850" cy="483150"/>
          </a:xfrm>
        </p:grpSpPr>
        <p:sp>
          <p:nvSpPr>
            <p:cNvPr id="5414" name="Google Shape;5414;p68"/>
            <p:cNvSpPr/>
            <p:nvPr/>
          </p:nvSpPr>
          <p:spPr>
            <a:xfrm>
              <a:off x="1712075" y="3294975"/>
              <a:ext cx="146750" cy="141525"/>
            </a:xfrm>
            <a:custGeom>
              <a:rect b="b" l="l" r="r" t="t"/>
              <a:pathLst>
                <a:path extrusionOk="0" h="5661" w="587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15" name="Google Shape;5415;p68"/>
            <p:cNvSpPr/>
            <p:nvPr/>
          </p:nvSpPr>
          <p:spPr>
            <a:xfrm>
              <a:off x="1825300" y="3408200"/>
              <a:ext cx="147750" cy="141550"/>
            </a:xfrm>
            <a:custGeom>
              <a:rect b="b" l="l" r="r" t="t"/>
              <a:pathLst>
                <a:path extrusionOk="0" h="5662" w="591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16" name="Google Shape;5416;p68"/>
            <p:cNvSpPr/>
            <p:nvPr/>
          </p:nvSpPr>
          <p:spPr>
            <a:xfrm>
              <a:off x="1487200" y="3210375"/>
              <a:ext cx="410350" cy="483150"/>
            </a:xfrm>
            <a:custGeom>
              <a:rect b="b" l="l" r="r" t="t"/>
              <a:pathLst>
                <a:path extrusionOk="0" h="19326" w="16414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17" name="Google Shape;5417;p68"/>
          <p:cNvSpPr/>
          <p:nvPr/>
        </p:nvSpPr>
        <p:spPr>
          <a:xfrm>
            <a:off x="4899274" y="3455113"/>
            <a:ext cx="231303" cy="186275"/>
          </a:xfrm>
          <a:custGeom>
            <a:rect b="b" l="l" r="r" t="t"/>
            <a:pathLst>
              <a:path extrusionOk="0" h="15563" w="19325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5418" name="Google Shape;5418;p68"/>
          <p:cNvSpPr/>
          <p:nvPr/>
        </p:nvSpPr>
        <p:spPr>
          <a:xfrm>
            <a:off x="5180958" y="3478603"/>
            <a:ext cx="231339" cy="139296"/>
          </a:xfrm>
          <a:custGeom>
            <a:rect b="b" l="l" r="r" t="t"/>
            <a:pathLst>
              <a:path extrusionOk="0" h="11638" w="19328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19" name="Google Shape;5419;p68"/>
          <p:cNvGrpSpPr/>
          <p:nvPr/>
        </p:nvGrpSpPr>
        <p:grpSpPr>
          <a:xfrm>
            <a:off x="5464803" y="3432549"/>
            <a:ext cx="231961" cy="231327"/>
            <a:chOff x="3269875" y="3210400"/>
            <a:chExt cx="484500" cy="483175"/>
          </a:xfrm>
        </p:grpSpPr>
        <p:sp>
          <p:nvSpPr>
            <p:cNvPr id="5420" name="Google Shape;5420;p68"/>
            <p:cNvSpPr/>
            <p:nvPr/>
          </p:nvSpPr>
          <p:spPr>
            <a:xfrm>
              <a:off x="3364000" y="3303850"/>
              <a:ext cx="296300" cy="296300"/>
            </a:xfrm>
            <a:custGeom>
              <a:rect b="b" l="l" r="r" t="t"/>
              <a:pathLst>
                <a:path extrusionOk="0" h="11852" w="11852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1" name="Google Shape;5421;p68"/>
            <p:cNvSpPr/>
            <p:nvPr/>
          </p:nvSpPr>
          <p:spPr>
            <a:xfrm>
              <a:off x="3269875" y="3210400"/>
              <a:ext cx="484500" cy="483175"/>
            </a:xfrm>
            <a:custGeom>
              <a:rect b="b" l="l" r="r" t="t"/>
              <a:pathLst>
                <a:path extrusionOk="0" h="19327" w="1938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22" name="Google Shape;5422;p68"/>
          <p:cNvGrpSpPr/>
          <p:nvPr/>
        </p:nvGrpSpPr>
        <p:grpSpPr>
          <a:xfrm>
            <a:off x="5804168" y="3432304"/>
            <a:ext cx="115741" cy="231817"/>
            <a:chOff x="3985700" y="3210375"/>
            <a:chExt cx="241750" cy="484200"/>
          </a:xfrm>
        </p:grpSpPr>
        <p:sp>
          <p:nvSpPr>
            <p:cNvPr id="5423" name="Google Shape;5423;p68"/>
            <p:cNvSpPr/>
            <p:nvPr/>
          </p:nvSpPr>
          <p:spPr>
            <a:xfrm>
              <a:off x="4042700" y="3294475"/>
              <a:ext cx="127750" cy="339425"/>
            </a:xfrm>
            <a:custGeom>
              <a:rect b="b" l="l" r="r" t="t"/>
              <a:pathLst>
                <a:path extrusionOk="0" h="13577" w="511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4" name="Google Shape;5424;p68"/>
            <p:cNvSpPr/>
            <p:nvPr/>
          </p:nvSpPr>
          <p:spPr>
            <a:xfrm>
              <a:off x="3985700" y="3210375"/>
              <a:ext cx="241750" cy="484200"/>
            </a:xfrm>
            <a:custGeom>
              <a:rect b="b" l="l" r="r" t="t"/>
              <a:pathLst>
                <a:path extrusionOk="0" h="19368" w="967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25" name="Google Shape;5425;p68"/>
          <p:cNvGrpSpPr/>
          <p:nvPr/>
        </p:nvGrpSpPr>
        <p:grpSpPr>
          <a:xfrm>
            <a:off x="6034860" y="3432992"/>
            <a:ext cx="230513" cy="230441"/>
            <a:chOff x="4460225" y="3211300"/>
            <a:chExt cx="481475" cy="481325"/>
          </a:xfrm>
        </p:grpSpPr>
        <p:sp>
          <p:nvSpPr>
            <p:cNvPr id="5426" name="Google Shape;5426;p68"/>
            <p:cNvSpPr/>
            <p:nvPr/>
          </p:nvSpPr>
          <p:spPr>
            <a:xfrm>
              <a:off x="4602350" y="3353250"/>
              <a:ext cx="205125" cy="197375"/>
            </a:xfrm>
            <a:custGeom>
              <a:rect b="b" l="l" r="r" t="t"/>
              <a:pathLst>
                <a:path extrusionOk="0" h="7895" w="8205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7" name="Google Shape;5427;p68"/>
            <p:cNvSpPr/>
            <p:nvPr/>
          </p:nvSpPr>
          <p:spPr>
            <a:xfrm>
              <a:off x="4460225" y="3211300"/>
              <a:ext cx="481475" cy="481325"/>
            </a:xfrm>
            <a:custGeom>
              <a:rect b="b" l="l" r="r" t="t"/>
              <a:pathLst>
                <a:path extrusionOk="0" h="19253" w="19259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28" name="Google Shape;5428;p68"/>
          <p:cNvSpPr/>
          <p:nvPr/>
        </p:nvSpPr>
        <p:spPr>
          <a:xfrm>
            <a:off x="6323477" y="3446071"/>
            <a:ext cx="231315" cy="204360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29" name="Google Shape;5429;p68"/>
          <p:cNvGrpSpPr/>
          <p:nvPr/>
        </p:nvGrpSpPr>
        <p:grpSpPr>
          <a:xfrm>
            <a:off x="6603470" y="3452795"/>
            <a:ext cx="232571" cy="190835"/>
            <a:chOff x="5647000" y="3252650"/>
            <a:chExt cx="485775" cy="398600"/>
          </a:xfrm>
        </p:grpSpPr>
        <p:sp>
          <p:nvSpPr>
            <p:cNvPr id="5430" name="Google Shape;5430;p68"/>
            <p:cNvSpPr/>
            <p:nvPr/>
          </p:nvSpPr>
          <p:spPr>
            <a:xfrm>
              <a:off x="5762575" y="3252650"/>
              <a:ext cx="113250" cy="143825"/>
            </a:xfrm>
            <a:custGeom>
              <a:rect b="b" l="l" r="r" t="t"/>
              <a:pathLst>
                <a:path extrusionOk="0" h="5753" w="453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1" name="Google Shape;5431;p68"/>
            <p:cNvSpPr/>
            <p:nvPr/>
          </p:nvSpPr>
          <p:spPr>
            <a:xfrm>
              <a:off x="5647000" y="3371750"/>
              <a:ext cx="124425" cy="136450"/>
            </a:xfrm>
            <a:custGeom>
              <a:rect b="b" l="l" r="r" t="t"/>
              <a:pathLst>
                <a:path extrusionOk="0" h="5458" w="4977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2" name="Google Shape;5432;p68"/>
            <p:cNvSpPr/>
            <p:nvPr/>
          </p:nvSpPr>
          <p:spPr>
            <a:xfrm>
              <a:off x="5904100" y="3252650"/>
              <a:ext cx="113275" cy="143825"/>
            </a:xfrm>
            <a:custGeom>
              <a:rect b="b" l="l" r="r" t="t"/>
              <a:pathLst>
                <a:path extrusionOk="0" h="5753" w="4531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3" name="Google Shape;5433;p68"/>
            <p:cNvSpPr/>
            <p:nvPr/>
          </p:nvSpPr>
          <p:spPr>
            <a:xfrm>
              <a:off x="5996750" y="3371150"/>
              <a:ext cx="136025" cy="136525"/>
            </a:xfrm>
            <a:custGeom>
              <a:rect b="b" l="l" r="r" t="t"/>
              <a:pathLst>
                <a:path extrusionOk="0" h="5461" w="5441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4" name="Google Shape;5434;p68"/>
            <p:cNvSpPr/>
            <p:nvPr/>
          </p:nvSpPr>
          <p:spPr>
            <a:xfrm>
              <a:off x="5734275" y="3424700"/>
              <a:ext cx="311325" cy="226550"/>
            </a:xfrm>
            <a:custGeom>
              <a:rect b="b" l="l" r="r" t="t"/>
              <a:pathLst>
                <a:path extrusionOk="0" h="9062" w="12453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35" name="Google Shape;5435;p68"/>
          <p:cNvGrpSpPr/>
          <p:nvPr/>
        </p:nvGrpSpPr>
        <p:grpSpPr>
          <a:xfrm>
            <a:off x="6889220" y="3452867"/>
            <a:ext cx="231949" cy="190692"/>
            <a:chOff x="6242450" y="3252800"/>
            <a:chExt cx="484475" cy="398300"/>
          </a:xfrm>
        </p:grpSpPr>
        <p:sp>
          <p:nvSpPr>
            <p:cNvPr id="5436" name="Google Shape;5436;p68"/>
            <p:cNvSpPr/>
            <p:nvPr/>
          </p:nvSpPr>
          <p:spPr>
            <a:xfrm>
              <a:off x="6626825" y="342717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7" name="Google Shape;5437;p68"/>
            <p:cNvSpPr/>
            <p:nvPr/>
          </p:nvSpPr>
          <p:spPr>
            <a:xfrm>
              <a:off x="6508150" y="3418300"/>
              <a:ext cx="45550" cy="68400"/>
            </a:xfrm>
            <a:custGeom>
              <a:rect b="b" l="l" r="r" t="t"/>
              <a:pathLst>
                <a:path extrusionOk="0" h="2736" w="1822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8" name="Google Shape;5438;p68"/>
            <p:cNvSpPr/>
            <p:nvPr/>
          </p:nvSpPr>
          <p:spPr>
            <a:xfrm>
              <a:off x="6242450" y="3252800"/>
              <a:ext cx="484475" cy="398300"/>
            </a:xfrm>
            <a:custGeom>
              <a:rect b="b" l="l" r="r" t="t"/>
              <a:pathLst>
                <a:path extrusionOk="0" h="15932" w="19379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39" name="Google Shape;5439;p68"/>
          <p:cNvGrpSpPr/>
          <p:nvPr/>
        </p:nvGrpSpPr>
        <p:grpSpPr>
          <a:xfrm>
            <a:off x="4342264" y="3717506"/>
            <a:ext cx="203295" cy="231303"/>
            <a:chOff x="922025" y="3804850"/>
            <a:chExt cx="424625" cy="483125"/>
          </a:xfrm>
        </p:grpSpPr>
        <p:sp>
          <p:nvSpPr>
            <p:cNvPr id="5440" name="Google Shape;5440;p68"/>
            <p:cNvSpPr/>
            <p:nvPr/>
          </p:nvSpPr>
          <p:spPr>
            <a:xfrm>
              <a:off x="922025" y="3804850"/>
              <a:ext cx="424625" cy="483125"/>
            </a:xfrm>
            <a:custGeom>
              <a:rect b="b" l="l" r="r" t="t"/>
              <a:pathLst>
                <a:path extrusionOk="0" h="19325" w="16985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1" name="Google Shape;5441;p68"/>
            <p:cNvSpPr/>
            <p:nvPr/>
          </p:nvSpPr>
          <p:spPr>
            <a:xfrm>
              <a:off x="1135200" y="3869900"/>
              <a:ext cx="37850" cy="28400"/>
            </a:xfrm>
            <a:custGeom>
              <a:rect b="b" l="l" r="r" t="t"/>
              <a:pathLst>
                <a:path extrusionOk="0" h="1136" w="1514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42" name="Google Shape;5442;p68"/>
          <p:cNvSpPr/>
          <p:nvPr/>
        </p:nvSpPr>
        <p:spPr>
          <a:xfrm>
            <a:off x="4619995" y="3717126"/>
            <a:ext cx="236832" cy="232152"/>
          </a:xfrm>
          <a:custGeom>
            <a:rect b="b" l="l" r="r" t="t"/>
            <a:pathLst>
              <a:path extrusionOk="0" h="19396" w="19787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43" name="Google Shape;5443;p68"/>
          <p:cNvGrpSpPr/>
          <p:nvPr/>
        </p:nvGrpSpPr>
        <p:grpSpPr>
          <a:xfrm>
            <a:off x="4908491" y="3717506"/>
            <a:ext cx="212798" cy="231303"/>
            <a:chOff x="2100300" y="3804850"/>
            <a:chExt cx="444475" cy="483125"/>
          </a:xfrm>
        </p:grpSpPr>
        <p:sp>
          <p:nvSpPr>
            <p:cNvPr id="5444" name="Google Shape;5444;p68"/>
            <p:cNvSpPr/>
            <p:nvPr/>
          </p:nvSpPr>
          <p:spPr>
            <a:xfrm>
              <a:off x="2100300" y="3804850"/>
              <a:ext cx="444475" cy="483125"/>
            </a:xfrm>
            <a:custGeom>
              <a:rect b="b" l="l" r="r" t="t"/>
              <a:pathLst>
                <a:path extrusionOk="0" h="19325" w="17779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5" name="Google Shape;5445;p68"/>
            <p:cNvSpPr/>
            <p:nvPr/>
          </p:nvSpPr>
          <p:spPr>
            <a:xfrm>
              <a:off x="2280775" y="4003900"/>
              <a:ext cx="88275" cy="85025"/>
            </a:xfrm>
            <a:custGeom>
              <a:rect b="b" l="l" r="r" t="t"/>
              <a:pathLst>
                <a:path extrusionOk="0" h="3401" w="3531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46" name="Google Shape;5446;p68"/>
          <p:cNvGrpSpPr/>
          <p:nvPr/>
        </p:nvGrpSpPr>
        <p:grpSpPr>
          <a:xfrm>
            <a:off x="5196539" y="3717506"/>
            <a:ext cx="200087" cy="231303"/>
            <a:chOff x="2708700" y="3804850"/>
            <a:chExt cx="417925" cy="483125"/>
          </a:xfrm>
        </p:grpSpPr>
        <p:sp>
          <p:nvSpPr>
            <p:cNvPr id="5447" name="Google Shape;5447;p68"/>
            <p:cNvSpPr/>
            <p:nvPr/>
          </p:nvSpPr>
          <p:spPr>
            <a:xfrm>
              <a:off x="2708700" y="3804850"/>
              <a:ext cx="417925" cy="483125"/>
            </a:xfrm>
            <a:custGeom>
              <a:rect b="b" l="l" r="r" t="t"/>
              <a:pathLst>
                <a:path extrusionOk="0" h="19325" w="16717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8" name="Google Shape;5448;p68"/>
            <p:cNvSpPr/>
            <p:nvPr/>
          </p:nvSpPr>
          <p:spPr>
            <a:xfrm>
              <a:off x="2875975" y="4055200"/>
              <a:ext cx="33100" cy="28350"/>
            </a:xfrm>
            <a:custGeom>
              <a:rect b="b" l="l" r="r" t="t"/>
              <a:pathLst>
                <a:path extrusionOk="0" h="1134" w="1324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9" name="Google Shape;5449;p68"/>
            <p:cNvSpPr/>
            <p:nvPr/>
          </p:nvSpPr>
          <p:spPr>
            <a:xfrm>
              <a:off x="2931025" y="4055200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0" name="Google Shape;5450;p68"/>
            <p:cNvSpPr/>
            <p:nvPr/>
          </p:nvSpPr>
          <p:spPr>
            <a:xfrm>
              <a:off x="2903525" y="4008200"/>
              <a:ext cx="28350" cy="28325"/>
            </a:xfrm>
            <a:custGeom>
              <a:rect b="b" l="l" r="r" t="t"/>
              <a:pathLst>
                <a:path extrusionOk="0" h="1133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51" name="Google Shape;5451;p68"/>
          <p:cNvSpPr/>
          <p:nvPr/>
        </p:nvSpPr>
        <p:spPr>
          <a:xfrm>
            <a:off x="5465186" y="3745122"/>
            <a:ext cx="231303" cy="176161"/>
          </a:xfrm>
          <a:custGeom>
            <a:rect b="b" l="l" r="r" t="t"/>
            <a:pathLst>
              <a:path extrusionOk="0" h="14718" w="19325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5452" name="Google Shape;5452;p68"/>
          <p:cNvSpPr/>
          <p:nvPr/>
        </p:nvSpPr>
        <p:spPr>
          <a:xfrm>
            <a:off x="5755392" y="3717544"/>
            <a:ext cx="213421" cy="231315"/>
          </a:xfrm>
          <a:custGeom>
            <a:rect b="b" l="l" r="r" t="t"/>
            <a:pathLst>
              <a:path extrusionOk="0" h="19326" w="17831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53" name="Google Shape;5453;p68"/>
          <p:cNvGrpSpPr/>
          <p:nvPr/>
        </p:nvGrpSpPr>
        <p:grpSpPr>
          <a:xfrm>
            <a:off x="6037571" y="3718374"/>
            <a:ext cx="225091" cy="229567"/>
            <a:chOff x="4467450" y="3808475"/>
            <a:chExt cx="470150" cy="479500"/>
          </a:xfrm>
        </p:grpSpPr>
        <p:sp>
          <p:nvSpPr>
            <p:cNvPr id="5454" name="Google Shape;5454;p68"/>
            <p:cNvSpPr/>
            <p:nvPr/>
          </p:nvSpPr>
          <p:spPr>
            <a:xfrm>
              <a:off x="4729325" y="3808475"/>
              <a:ext cx="56625" cy="138200"/>
            </a:xfrm>
            <a:custGeom>
              <a:rect b="b" l="l" r="r" t="t"/>
              <a:pathLst>
                <a:path extrusionOk="0" h="5528" w="2265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5" name="Google Shape;5455;p68"/>
            <p:cNvSpPr/>
            <p:nvPr/>
          </p:nvSpPr>
          <p:spPr>
            <a:xfrm>
              <a:off x="4644400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6" name="Google Shape;5456;p68"/>
            <p:cNvSpPr/>
            <p:nvPr/>
          </p:nvSpPr>
          <p:spPr>
            <a:xfrm>
              <a:off x="4559475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7" name="Google Shape;5457;p68"/>
            <p:cNvSpPr/>
            <p:nvPr/>
          </p:nvSpPr>
          <p:spPr>
            <a:xfrm>
              <a:off x="4467450" y="3975675"/>
              <a:ext cx="470150" cy="312300"/>
            </a:xfrm>
            <a:custGeom>
              <a:rect b="b" l="l" r="r" t="t"/>
              <a:pathLst>
                <a:path extrusionOk="0" h="12492" w="18806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58" name="Google Shape;5458;p68"/>
          <p:cNvGrpSpPr/>
          <p:nvPr/>
        </p:nvGrpSpPr>
        <p:grpSpPr>
          <a:xfrm>
            <a:off x="6323393" y="3717506"/>
            <a:ext cx="231315" cy="231303"/>
            <a:chOff x="5053900" y="3804850"/>
            <a:chExt cx="483150" cy="483125"/>
          </a:xfrm>
        </p:grpSpPr>
        <p:sp>
          <p:nvSpPr>
            <p:cNvPr id="5459" name="Google Shape;5459;p68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0" name="Google Shape;5460;p68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1" name="Google Shape;5461;p68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2" name="Google Shape;5462;p68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63" name="Google Shape;5463;p68"/>
          <p:cNvGrpSpPr/>
          <p:nvPr/>
        </p:nvGrpSpPr>
        <p:grpSpPr>
          <a:xfrm>
            <a:off x="6604104" y="3717506"/>
            <a:ext cx="231303" cy="231303"/>
            <a:chOff x="5648375" y="3804850"/>
            <a:chExt cx="483125" cy="483125"/>
          </a:xfrm>
        </p:grpSpPr>
        <p:sp>
          <p:nvSpPr>
            <p:cNvPr id="5464" name="Google Shape;5464;p68"/>
            <p:cNvSpPr/>
            <p:nvPr/>
          </p:nvSpPr>
          <p:spPr>
            <a:xfrm>
              <a:off x="5648375" y="38048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5" name="Google Shape;5465;p68"/>
            <p:cNvSpPr/>
            <p:nvPr/>
          </p:nvSpPr>
          <p:spPr>
            <a:xfrm>
              <a:off x="576257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6" name="Google Shape;5466;p68"/>
            <p:cNvSpPr/>
            <p:nvPr/>
          </p:nvSpPr>
          <p:spPr>
            <a:xfrm>
              <a:off x="5932425" y="3947300"/>
              <a:ext cx="88250" cy="85000"/>
            </a:xfrm>
            <a:custGeom>
              <a:rect b="b" l="l" r="r" t="t"/>
              <a:pathLst>
                <a:path extrusionOk="0" h="3400" w="353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7" name="Google Shape;5467;p68"/>
            <p:cNvSpPr/>
            <p:nvPr/>
          </p:nvSpPr>
          <p:spPr>
            <a:xfrm>
              <a:off x="5762575" y="4060600"/>
              <a:ext cx="254800" cy="141550"/>
            </a:xfrm>
            <a:custGeom>
              <a:rect b="b" l="l" r="r" t="t"/>
              <a:pathLst>
                <a:path extrusionOk="0" h="5662" w="10192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68" name="Google Shape;5468;p68"/>
          <p:cNvGrpSpPr/>
          <p:nvPr/>
        </p:nvGrpSpPr>
        <p:grpSpPr>
          <a:xfrm>
            <a:off x="6905420" y="3721121"/>
            <a:ext cx="199549" cy="224073"/>
            <a:chOff x="6276025" y="3812400"/>
            <a:chExt cx="416800" cy="468025"/>
          </a:xfrm>
        </p:grpSpPr>
        <p:sp>
          <p:nvSpPr>
            <p:cNvPr id="5469" name="Google Shape;5469;p68"/>
            <p:cNvSpPr/>
            <p:nvPr/>
          </p:nvSpPr>
          <p:spPr>
            <a:xfrm>
              <a:off x="6276025" y="3812400"/>
              <a:ext cx="416800" cy="468025"/>
            </a:xfrm>
            <a:custGeom>
              <a:rect b="b" l="l" r="r" t="t"/>
              <a:pathLst>
                <a:path extrusionOk="0" h="18721" w="16672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0" name="Google Shape;5470;p68"/>
            <p:cNvSpPr/>
            <p:nvPr/>
          </p:nvSpPr>
          <p:spPr>
            <a:xfrm>
              <a:off x="6436375" y="4078825"/>
              <a:ext cx="96025" cy="80400"/>
            </a:xfrm>
            <a:custGeom>
              <a:rect b="b" l="l" r="r" t="t"/>
              <a:pathLst>
                <a:path extrusionOk="0" h="3216" w="3841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1" name="Google Shape;5471;p68"/>
            <p:cNvSpPr/>
            <p:nvPr/>
          </p:nvSpPr>
          <p:spPr>
            <a:xfrm>
              <a:off x="6327450" y="3974775"/>
              <a:ext cx="125550" cy="118300"/>
            </a:xfrm>
            <a:custGeom>
              <a:rect b="b" l="l" r="r" t="t"/>
              <a:pathLst>
                <a:path extrusionOk="0" h="4732" w="5022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2" name="Google Shape;5472;p68"/>
            <p:cNvSpPr/>
            <p:nvPr/>
          </p:nvSpPr>
          <p:spPr>
            <a:xfrm>
              <a:off x="6515325" y="3974300"/>
              <a:ext cx="126000" cy="118775"/>
            </a:xfrm>
            <a:custGeom>
              <a:rect b="b" l="l" r="r" t="t"/>
              <a:pathLst>
                <a:path extrusionOk="0" h="4751" w="504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73" name="Google Shape;5473;p68"/>
          <p:cNvGrpSpPr/>
          <p:nvPr/>
        </p:nvGrpSpPr>
        <p:grpSpPr>
          <a:xfrm>
            <a:off x="4327428" y="4002403"/>
            <a:ext cx="232966" cy="231315"/>
            <a:chOff x="890400" y="4399350"/>
            <a:chExt cx="486600" cy="483150"/>
          </a:xfrm>
        </p:grpSpPr>
        <p:sp>
          <p:nvSpPr>
            <p:cNvPr id="5474" name="Google Shape;5474;p68"/>
            <p:cNvSpPr/>
            <p:nvPr/>
          </p:nvSpPr>
          <p:spPr>
            <a:xfrm>
              <a:off x="1125300" y="4503075"/>
              <a:ext cx="153800" cy="141650"/>
            </a:xfrm>
            <a:custGeom>
              <a:rect b="b" l="l" r="r" t="t"/>
              <a:pathLst>
                <a:path extrusionOk="0" h="5666" w="6152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5" name="Google Shape;5475;p68"/>
            <p:cNvSpPr/>
            <p:nvPr/>
          </p:nvSpPr>
          <p:spPr>
            <a:xfrm>
              <a:off x="890400" y="4399350"/>
              <a:ext cx="486600" cy="483150"/>
            </a:xfrm>
            <a:custGeom>
              <a:rect b="b" l="l" r="r" t="t"/>
              <a:pathLst>
                <a:path extrusionOk="0" h="19326" w="19464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6" name="Google Shape;5476;p68"/>
            <p:cNvSpPr/>
            <p:nvPr/>
          </p:nvSpPr>
          <p:spPr>
            <a:xfrm>
              <a:off x="1106975" y="46398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77" name="Google Shape;5477;p68"/>
          <p:cNvGrpSpPr/>
          <p:nvPr/>
        </p:nvGrpSpPr>
        <p:grpSpPr>
          <a:xfrm>
            <a:off x="4622736" y="4012792"/>
            <a:ext cx="231303" cy="210536"/>
            <a:chOff x="1487200" y="4421025"/>
            <a:chExt cx="483125" cy="439750"/>
          </a:xfrm>
        </p:grpSpPr>
        <p:sp>
          <p:nvSpPr>
            <p:cNvPr id="5478" name="Google Shape;5478;p68"/>
            <p:cNvSpPr/>
            <p:nvPr/>
          </p:nvSpPr>
          <p:spPr>
            <a:xfrm>
              <a:off x="1487200" y="4421025"/>
              <a:ext cx="483125" cy="439750"/>
            </a:xfrm>
            <a:custGeom>
              <a:rect b="b" l="l" r="r" t="t"/>
              <a:pathLst>
                <a:path extrusionOk="0" h="17590" w="19325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9" name="Google Shape;5479;p68"/>
            <p:cNvSpPr/>
            <p:nvPr/>
          </p:nvSpPr>
          <p:spPr>
            <a:xfrm>
              <a:off x="1544950" y="4622200"/>
              <a:ext cx="103950" cy="100025"/>
            </a:xfrm>
            <a:custGeom>
              <a:rect b="b" l="l" r="r" t="t"/>
              <a:pathLst>
                <a:path extrusionOk="0" h="4001" w="4158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0" name="Google Shape;5480;p68"/>
            <p:cNvSpPr/>
            <p:nvPr/>
          </p:nvSpPr>
          <p:spPr>
            <a:xfrm>
              <a:off x="1804675" y="4622200"/>
              <a:ext cx="103975" cy="100025"/>
            </a:xfrm>
            <a:custGeom>
              <a:rect b="b" l="l" r="r" t="t"/>
              <a:pathLst>
                <a:path extrusionOk="0" h="4001" w="4159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1" name="Google Shape;5481;p68"/>
            <p:cNvSpPr/>
            <p:nvPr/>
          </p:nvSpPr>
          <p:spPr>
            <a:xfrm>
              <a:off x="1667450" y="4661825"/>
              <a:ext cx="119825" cy="28350"/>
            </a:xfrm>
            <a:custGeom>
              <a:rect b="b" l="l" r="r" t="t"/>
              <a:pathLst>
                <a:path extrusionOk="0" h="1134" w="4793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82" name="Google Shape;5482;p68"/>
          <p:cNvGrpSpPr/>
          <p:nvPr/>
        </p:nvGrpSpPr>
        <p:grpSpPr>
          <a:xfrm>
            <a:off x="4897629" y="4002415"/>
            <a:ext cx="234522" cy="231291"/>
            <a:chOff x="2079300" y="4399325"/>
            <a:chExt cx="489850" cy="483100"/>
          </a:xfrm>
        </p:grpSpPr>
        <p:sp>
          <p:nvSpPr>
            <p:cNvPr id="5483" name="Google Shape;5483;p68"/>
            <p:cNvSpPr/>
            <p:nvPr/>
          </p:nvSpPr>
          <p:spPr>
            <a:xfrm>
              <a:off x="2079300" y="4399325"/>
              <a:ext cx="489850" cy="483100"/>
            </a:xfrm>
            <a:custGeom>
              <a:rect b="b" l="l" r="r" t="t"/>
              <a:pathLst>
                <a:path extrusionOk="0" h="19324" w="19594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4" name="Google Shape;5484;p68"/>
            <p:cNvSpPr/>
            <p:nvPr/>
          </p:nvSpPr>
          <p:spPr>
            <a:xfrm>
              <a:off x="2348725" y="4522375"/>
              <a:ext cx="94375" cy="88150"/>
            </a:xfrm>
            <a:custGeom>
              <a:rect b="b" l="l" r="r" t="t"/>
              <a:pathLst>
                <a:path extrusionOk="0" h="3526" w="3775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85" name="Google Shape;5485;p68"/>
          <p:cNvSpPr/>
          <p:nvPr/>
        </p:nvSpPr>
        <p:spPr>
          <a:xfrm>
            <a:off x="5194956" y="4002473"/>
            <a:ext cx="203343" cy="231279"/>
          </a:xfrm>
          <a:custGeom>
            <a:rect b="b" l="l" r="r" t="t"/>
            <a:pathLst>
              <a:path extrusionOk="0" h="19323" w="16989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86" name="Google Shape;5486;p68"/>
          <p:cNvGrpSpPr/>
          <p:nvPr/>
        </p:nvGrpSpPr>
        <p:grpSpPr>
          <a:xfrm>
            <a:off x="5486868" y="4002415"/>
            <a:ext cx="187831" cy="231291"/>
            <a:chOff x="3316000" y="4399325"/>
            <a:chExt cx="392325" cy="483100"/>
          </a:xfrm>
        </p:grpSpPr>
        <p:sp>
          <p:nvSpPr>
            <p:cNvPr id="5487" name="Google Shape;5487;p68"/>
            <p:cNvSpPr/>
            <p:nvPr/>
          </p:nvSpPr>
          <p:spPr>
            <a:xfrm>
              <a:off x="3316000" y="4399325"/>
              <a:ext cx="392325" cy="483100"/>
            </a:xfrm>
            <a:custGeom>
              <a:rect b="b" l="l" r="r" t="t"/>
              <a:pathLst>
                <a:path extrusionOk="0" h="19324" w="15693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8" name="Google Shape;5488;p68"/>
            <p:cNvSpPr/>
            <p:nvPr/>
          </p:nvSpPr>
          <p:spPr>
            <a:xfrm>
              <a:off x="35823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89" name="Google Shape;5489;p68"/>
          <p:cNvGrpSpPr/>
          <p:nvPr/>
        </p:nvGrpSpPr>
        <p:grpSpPr>
          <a:xfrm>
            <a:off x="5775676" y="4002403"/>
            <a:ext cx="172726" cy="231315"/>
            <a:chOff x="3926225" y="4399275"/>
            <a:chExt cx="360775" cy="483150"/>
          </a:xfrm>
        </p:grpSpPr>
        <p:sp>
          <p:nvSpPr>
            <p:cNvPr id="5490" name="Google Shape;5490;p68"/>
            <p:cNvSpPr/>
            <p:nvPr/>
          </p:nvSpPr>
          <p:spPr>
            <a:xfrm>
              <a:off x="41634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1" name="Google Shape;5491;p68"/>
            <p:cNvSpPr/>
            <p:nvPr/>
          </p:nvSpPr>
          <p:spPr>
            <a:xfrm>
              <a:off x="3926225" y="4399275"/>
              <a:ext cx="360775" cy="483150"/>
            </a:xfrm>
            <a:custGeom>
              <a:rect b="b" l="l" r="r" t="t"/>
              <a:pathLst>
                <a:path extrusionOk="0" h="19326" w="14431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92" name="Google Shape;5492;p68"/>
          <p:cNvSpPr/>
          <p:nvPr/>
        </p:nvSpPr>
        <p:spPr>
          <a:xfrm>
            <a:off x="6089204" y="4002479"/>
            <a:ext cx="121977" cy="231267"/>
          </a:xfrm>
          <a:custGeom>
            <a:rect b="b" l="l" r="r" t="t"/>
            <a:pathLst>
              <a:path extrusionOk="0" h="19322" w="10191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93" name="Google Shape;5493;p68"/>
          <p:cNvGrpSpPr/>
          <p:nvPr/>
        </p:nvGrpSpPr>
        <p:grpSpPr>
          <a:xfrm>
            <a:off x="6323429" y="4002445"/>
            <a:ext cx="231243" cy="231231"/>
            <a:chOff x="5053975" y="4399375"/>
            <a:chExt cx="483000" cy="482975"/>
          </a:xfrm>
        </p:grpSpPr>
        <p:sp>
          <p:nvSpPr>
            <p:cNvPr id="5494" name="Google Shape;5494;p68"/>
            <p:cNvSpPr/>
            <p:nvPr/>
          </p:nvSpPr>
          <p:spPr>
            <a:xfrm>
              <a:off x="5053975" y="4399375"/>
              <a:ext cx="483000" cy="482975"/>
            </a:xfrm>
            <a:custGeom>
              <a:rect b="b" l="l" r="r" t="t"/>
              <a:pathLst>
                <a:path extrusionOk="0" h="19319" w="1932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5" name="Google Shape;5495;p68"/>
            <p:cNvSpPr/>
            <p:nvPr/>
          </p:nvSpPr>
          <p:spPr>
            <a:xfrm>
              <a:off x="5100725" y="4528375"/>
              <a:ext cx="309350" cy="296450"/>
            </a:xfrm>
            <a:custGeom>
              <a:rect b="b" l="l" r="r" t="t"/>
              <a:pathLst>
                <a:path extrusionOk="0" h="11858" w="12374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6" name="Google Shape;5496;p68"/>
            <p:cNvSpPr/>
            <p:nvPr/>
          </p:nvSpPr>
          <p:spPr>
            <a:xfrm>
              <a:off x="5180875" y="4456850"/>
              <a:ext cx="316625" cy="296575"/>
            </a:xfrm>
            <a:custGeom>
              <a:rect b="b" l="l" r="r" t="t"/>
              <a:pathLst>
                <a:path extrusionOk="0" h="11863" w="12665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97" name="Google Shape;5497;p68"/>
          <p:cNvGrpSpPr/>
          <p:nvPr/>
        </p:nvGrpSpPr>
        <p:grpSpPr>
          <a:xfrm>
            <a:off x="6604104" y="4002409"/>
            <a:ext cx="231303" cy="231303"/>
            <a:chOff x="5648375" y="4399300"/>
            <a:chExt cx="483125" cy="483125"/>
          </a:xfrm>
        </p:grpSpPr>
        <p:sp>
          <p:nvSpPr>
            <p:cNvPr id="5498" name="Google Shape;5498;p68"/>
            <p:cNvSpPr/>
            <p:nvPr/>
          </p:nvSpPr>
          <p:spPr>
            <a:xfrm>
              <a:off x="5648375" y="439930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9" name="Google Shape;5499;p68"/>
            <p:cNvSpPr/>
            <p:nvPr/>
          </p:nvSpPr>
          <p:spPr>
            <a:xfrm>
              <a:off x="5734275" y="4598425"/>
              <a:ext cx="311400" cy="84950"/>
            </a:xfrm>
            <a:custGeom>
              <a:rect b="b" l="l" r="r" t="t"/>
              <a:pathLst>
                <a:path extrusionOk="0" h="3398" w="12456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00" name="Google Shape;5500;p68"/>
          <p:cNvGrpSpPr/>
          <p:nvPr/>
        </p:nvGrpSpPr>
        <p:grpSpPr>
          <a:xfrm>
            <a:off x="6887987" y="4010536"/>
            <a:ext cx="234415" cy="215049"/>
            <a:chOff x="6239575" y="4416275"/>
            <a:chExt cx="489625" cy="449175"/>
          </a:xfrm>
        </p:grpSpPr>
        <p:sp>
          <p:nvSpPr>
            <p:cNvPr id="5501" name="Google Shape;5501;p68"/>
            <p:cNvSpPr/>
            <p:nvPr/>
          </p:nvSpPr>
          <p:spPr>
            <a:xfrm>
              <a:off x="6239575" y="4416275"/>
              <a:ext cx="489625" cy="449175"/>
            </a:xfrm>
            <a:custGeom>
              <a:rect b="b" l="l" r="r" t="t"/>
              <a:pathLst>
                <a:path extrusionOk="0" h="17967" w="19585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2" name="Google Shape;5502;p68"/>
            <p:cNvSpPr/>
            <p:nvPr/>
          </p:nvSpPr>
          <p:spPr>
            <a:xfrm>
              <a:off x="6438550" y="4723875"/>
              <a:ext cx="88350" cy="84950"/>
            </a:xfrm>
            <a:custGeom>
              <a:rect b="b" l="l" r="r" t="t"/>
              <a:pathLst>
                <a:path extrusionOk="0" h="3398" w="3534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3" name="Google Shape;5503;p68"/>
            <p:cNvSpPr/>
            <p:nvPr/>
          </p:nvSpPr>
          <p:spPr>
            <a:xfrm>
              <a:off x="6441950" y="4497425"/>
              <a:ext cx="84950" cy="198250"/>
            </a:xfrm>
            <a:custGeom>
              <a:rect b="b" l="l" r="r" t="t"/>
              <a:pathLst>
                <a:path extrusionOk="0" h="7930" w="3398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04" name="Google Shape;5504;p68"/>
          <p:cNvGrpSpPr/>
          <p:nvPr/>
        </p:nvGrpSpPr>
        <p:grpSpPr>
          <a:xfrm>
            <a:off x="7160751" y="3147213"/>
            <a:ext cx="231303" cy="231303"/>
            <a:chOff x="892750" y="4993750"/>
            <a:chExt cx="483125" cy="483125"/>
          </a:xfrm>
        </p:grpSpPr>
        <p:sp>
          <p:nvSpPr>
            <p:cNvPr id="5505" name="Google Shape;5505;p68"/>
            <p:cNvSpPr/>
            <p:nvPr/>
          </p:nvSpPr>
          <p:spPr>
            <a:xfrm>
              <a:off x="8927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6" name="Google Shape;5506;p68"/>
            <p:cNvSpPr/>
            <p:nvPr/>
          </p:nvSpPr>
          <p:spPr>
            <a:xfrm>
              <a:off x="1021000" y="5052250"/>
              <a:ext cx="230775" cy="253450"/>
            </a:xfrm>
            <a:custGeom>
              <a:rect b="b" l="l" r="r" t="t"/>
              <a:pathLst>
                <a:path extrusionOk="0" h="10138" w="9231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7" name="Google Shape;5507;p68"/>
            <p:cNvSpPr/>
            <p:nvPr/>
          </p:nvSpPr>
          <p:spPr>
            <a:xfrm>
              <a:off x="1088475" y="5334425"/>
              <a:ext cx="88350" cy="84925"/>
            </a:xfrm>
            <a:custGeom>
              <a:rect b="b" l="l" r="r" t="t"/>
              <a:pathLst>
                <a:path extrusionOk="0" h="3397" w="3534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08" name="Google Shape;5508;p68"/>
          <p:cNvGrpSpPr/>
          <p:nvPr/>
        </p:nvGrpSpPr>
        <p:grpSpPr>
          <a:xfrm>
            <a:off x="7160741" y="3432540"/>
            <a:ext cx="231303" cy="231303"/>
            <a:chOff x="1487200" y="4993750"/>
            <a:chExt cx="483125" cy="483125"/>
          </a:xfrm>
        </p:grpSpPr>
        <p:sp>
          <p:nvSpPr>
            <p:cNvPr id="5509" name="Google Shape;5509;p68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0" name="Google Shape;5510;p68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11" name="Google Shape;5511;p68"/>
          <p:cNvGrpSpPr/>
          <p:nvPr/>
        </p:nvGrpSpPr>
        <p:grpSpPr>
          <a:xfrm>
            <a:off x="7160731" y="3717492"/>
            <a:ext cx="231303" cy="231303"/>
            <a:chOff x="2081650" y="4993750"/>
            <a:chExt cx="483125" cy="483125"/>
          </a:xfrm>
        </p:grpSpPr>
        <p:sp>
          <p:nvSpPr>
            <p:cNvPr id="5512" name="Google Shape;5512;p68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3" name="Google Shape;5513;p68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14" name="Google Shape;5514;p68"/>
          <p:cNvGrpSpPr/>
          <p:nvPr/>
        </p:nvGrpSpPr>
        <p:grpSpPr>
          <a:xfrm>
            <a:off x="7449214" y="3147213"/>
            <a:ext cx="231303" cy="231303"/>
            <a:chOff x="2676100" y="4993750"/>
            <a:chExt cx="483125" cy="483125"/>
          </a:xfrm>
        </p:grpSpPr>
        <p:sp>
          <p:nvSpPr>
            <p:cNvPr id="5515" name="Google Shape;5515;p68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6" name="Google Shape;5516;p68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7" name="Google Shape;5517;p68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18" name="Google Shape;5518;p68"/>
          <p:cNvGrpSpPr/>
          <p:nvPr/>
        </p:nvGrpSpPr>
        <p:grpSpPr>
          <a:xfrm>
            <a:off x="7160711" y="4002402"/>
            <a:ext cx="231303" cy="231303"/>
            <a:chOff x="3270550" y="4993750"/>
            <a:chExt cx="483125" cy="483125"/>
          </a:xfrm>
        </p:grpSpPr>
        <p:sp>
          <p:nvSpPr>
            <p:cNvPr id="5519" name="Google Shape;5519;p68"/>
            <p:cNvSpPr/>
            <p:nvPr/>
          </p:nvSpPr>
          <p:spPr>
            <a:xfrm>
              <a:off x="32705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20" name="Google Shape;5520;p68"/>
            <p:cNvSpPr/>
            <p:nvPr/>
          </p:nvSpPr>
          <p:spPr>
            <a:xfrm>
              <a:off x="3469675" y="50796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21" name="Google Shape;5521;p68"/>
            <p:cNvSpPr/>
            <p:nvPr/>
          </p:nvSpPr>
          <p:spPr>
            <a:xfrm>
              <a:off x="3441375" y="5192875"/>
              <a:ext cx="141475" cy="198175"/>
            </a:xfrm>
            <a:custGeom>
              <a:rect b="b" l="l" r="r" t="t"/>
              <a:pathLst>
                <a:path extrusionOk="0" h="7927" w="5659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522" name="Google Shape;5522;p68"/>
          <p:cNvSpPr/>
          <p:nvPr/>
        </p:nvSpPr>
        <p:spPr>
          <a:xfrm>
            <a:off x="7449253" y="3432563"/>
            <a:ext cx="231315" cy="231374"/>
          </a:xfrm>
          <a:custGeom>
            <a:rect b="b" l="l" r="r" t="t"/>
            <a:pathLst>
              <a:path extrusionOk="0" h="19331" w="19326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523" name="Google Shape;5523;p68"/>
          <p:cNvGrpSpPr/>
          <p:nvPr/>
        </p:nvGrpSpPr>
        <p:grpSpPr>
          <a:xfrm>
            <a:off x="7449179" y="3717456"/>
            <a:ext cx="231315" cy="231374"/>
            <a:chOff x="4459450" y="4993700"/>
            <a:chExt cx="483150" cy="483275"/>
          </a:xfrm>
        </p:grpSpPr>
        <p:sp>
          <p:nvSpPr>
            <p:cNvPr id="5524" name="Google Shape;5524;p68"/>
            <p:cNvSpPr/>
            <p:nvPr/>
          </p:nvSpPr>
          <p:spPr>
            <a:xfrm>
              <a:off x="445945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25" name="Google Shape;5525;p68"/>
            <p:cNvSpPr/>
            <p:nvPr/>
          </p:nvSpPr>
          <p:spPr>
            <a:xfrm>
              <a:off x="4530800" y="5235675"/>
              <a:ext cx="99650" cy="118650"/>
            </a:xfrm>
            <a:custGeom>
              <a:rect b="b" l="l" r="r" t="t"/>
              <a:pathLst>
                <a:path extrusionOk="0" h="4746" w="3986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26" name="Google Shape;5526;p68"/>
          <p:cNvGrpSpPr/>
          <p:nvPr/>
        </p:nvGrpSpPr>
        <p:grpSpPr>
          <a:xfrm>
            <a:off x="7449169" y="4002366"/>
            <a:ext cx="231315" cy="231374"/>
            <a:chOff x="5053900" y="4993700"/>
            <a:chExt cx="483150" cy="483275"/>
          </a:xfrm>
        </p:grpSpPr>
        <p:sp>
          <p:nvSpPr>
            <p:cNvPr id="5527" name="Google Shape;5527;p68"/>
            <p:cNvSpPr/>
            <p:nvPr/>
          </p:nvSpPr>
          <p:spPr>
            <a:xfrm>
              <a:off x="505390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28" name="Google Shape;5528;p68"/>
            <p:cNvSpPr/>
            <p:nvPr/>
          </p:nvSpPr>
          <p:spPr>
            <a:xfrm>
              <a:off x="5123725" y="5264025"/>
              <a:ext cx="105200" cy="61775"/>
            </a:xfrm>
            <a:custGeom>
              <a:rect b="b" l="l" r="r" t="t"/>
              <a:pathLst>
                <a:path extrusionOk="0" h="2471" w="4208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5532" name="Shape 5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3" name="Google Shape;5533;p69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-ES"/>
              <a:t>I</a:t>
            </a: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534" name="Google Shape;5534;p69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5535" name="Google Shape;5535;p69"/>
            <p:cNvSpPr/>
            <p:nvPr/>
          </p:nvSpPr>
          <p:spPr>
            <a:xfrm>
              <a:off x="-65024400" y="1949750"/>
              <a:ext cx="103175" cy="247350"/>
            </a:xfrm>
            <a:custGeom>
              <a:rect b="b" l="l" r="r" t="t"/>
              <a:pathLst>
                <a:path extrusionOk="0" h="9894" w="4127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69"/>
            <p:cNvSpPr/>
            <p:nvPr/>
          </p:nvSpPr>
          <p:spPr>
            <a:xfrm>
              <a:off x="-65131525" y="1914325"/>
              <a:ext cx="316650" cy="316625"/>
            </a:xfrm>
            <a:custGeom>
              <a:rect b="b" l="l" r="r" t="t"/>
              <a:pathLst>
                <a:path extrusionOk="0" h="12665" w="12666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37" name="Google Shape;5537;p69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5538" name="Google Shape;5538;p69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69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0" name="Google Shape;5540;p69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5541" name="Google Shape;5541;p69"/>
            <p:cNvSpPr/>
            <p:nvPr/>
          </p:nvSpPr>
          <p:spPr>
            <a:xfrm>
              <a:off x="-65129950" y="2646800"/>
              <a:ext cx="311125" cy="317425"/>
            </a:xfrm>
            <a:custGeom>
              <a:rect b="b" l="l" r="r" t="t"/>
              <a:pathLst>
                <a:path extrusionOk="0" h="12697" w="12445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69"/>
            <p:cNvSpPr/>
            <p:nvPr/>
          </p:nvSpPr>
          <p:spPr>
            <a:xfrm>
              <a:off x="-65066950" y="2738175"/>
              <a:ext cx="187475" cy="185100"/>
            </a:xfrm>
            <a:custGeom>
              <a:rect b="b" l="l" r="r" t="t"/>
              <a:pathLst>
                <a:path extrusionOk="0" h="7404" w="7499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3" name="Google Shape;5543;p69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5544" name="Google Shape;5544;p69"/>
            <p:cNvSpPr/>
            <p:nvPr/>
          </p:nvSpPr>
          <p:spPr>
            <a:xfrm>
              <a:off x="-63252250" y="1930850"/>
              <a:ext cx="319000" cy="319025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69"/>
            <p:cNvSpPr/>
            <p:nvPr/>
          </p:nvSpPr>
          <p:spPr>
            <a:xfrm>
              <a:off x="-63160900" y="202142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46" name="Google Shape;5546;p69"/>
          <p:cNvSpPr/>
          <p:nvPr/>
        </p:nvSpPr>
        <p:spPr>
          <a:xfrm>
            <a:off x="3109167" y="2078344"/>
            <a:ext cx="354375" cy="350164"/>
          </a:xfrm>
          <a:custGeom>
            <a:rect b="b" l="l" r="r" t="t"/>
            <a:pathLst>
              <a:path extrusionOk="0" h="12724" w="12877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47" name="Google Shape;5547;p69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5548" name="Google Shape;5548;p69"/>
            <p:cNvSpPr/>
            <p:nvPr/>
          </p:nvSpPr>
          <p:spPr>
            <a:xfrm>
              <a:off x="-63250675" y="2664125"/>
              <a:ext cx="317425" cy="318225"/>
            </a:xfrm>
            <a:custGeom>
              <a:rect b="b" l="l" r="r" t="t"/>
              <a:pathLst>
                <a:path extrusionOk="0" h="12729" w="12697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69"/>
            <p:cNvSpPr/>
            <p:nvPr/>
          </p:nvSpPr>
          <p:spPr>
            <a:xfrm>
              <a:off x="-63167975" y="2747625"/>
              <a:ext cx="152025" cy="152025"/>
            </a:xfrm>
            <a:custGeom>
              <a:rect b="b" l="l" r="r" t="t"/>
              <a:pathLst>
                <a:path extrusionOk="0" h="6081" w="6081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0" name="Google Shape;5550;p69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5551" name="Google Shape;5551;p69"/>
            <p:cNvSpPr/>
            <p:nvPr/>
          </p:nvSpPr>
          <p:spPr>
            <a:xfrm>
              <a:off x="-61354075" y="1940500"/>
              <a:ext cx="314275" cy="312325"/>
            </a:xfrm>
            <a:custGeom>
              <a:rect b="b" l="l" r="r" t="t"/>
              <a:pathLst>
                <a:path extrusionOk="0" h="12493" w="12571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69"/>
            <p:cNvSpPr/>
            <p:nvPr/>
          </p:nvSpPr>
          <p:spPr>
            <a:xfrm>
              <a:off x="-61268225" y="2024575"/>
              <a:ext cx="60650" cy="61475"/>
            </a:xfrm>
            <a:custGeom>
              <a:rect b="b" l="l" r="r" t="t"/>
              <a:pathLst>
                <a:path extrusionOk="0" h="2459" w="2426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69"/>
            <p:cNvSpPr/>
            <p:nvPr/>
          </p:nvSpPr>
          <p:spPr>
            <a:xfrm>
              <a:off x="-61187100" y="2107275"/>
              <a:ext cx="61450" cy="61475"/>
            </a:xfrm>
            <a:custGeom>
              <a:rect b="b" l="l" r="r" t="t"/>
              <a:pathLst>
                <a:path extrusionOk="0" h="2459" w="2458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69"/>
            <p:cNvSpPr/>
            <p:nvPr/>
          </p:nvSpPr>
          <p:spPr>
            <a:xfrm>
              <a:off x="-61250125" y="2044475"/>
              <a:ext cx="105575" cy="103600"/>
            </a:xfrm>
            <a:custGeom>
              <a:rect b="b" l="l" r="r" t="t"/>
              <a:pathLst>
                <a:path extrusionOk="0" h="4144" w="4223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5" name="Google Shape;5555;p69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5556" name="Google Shape;5556;p69"/>
            <p:cNvSpPr/>
            <p:nvPr/>
          </p:nvSpPr>
          <p:spPr>
            <a:xfrm>
              <a:off x="-61354875" y="2322300"/>
              <a:ext cx="316650" cy="290650"/>
            </a:xfrm>
            <a:custGeom>
              <a:rect b="b" l="l" r="r" t="t"/>
              <a:pathLst>
                <a:path extrusionOk="0" h="11626" w="12666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69"/>
            <p:cNvSpPr/>
            <p:nvPr/>
          </p:nvSpPr>
          <p:spPr>
            <a:xfrm>
              <a:off x="-61313925" y="2364050"/>
              <a:ext cx="234750" cy="206375"/>
            </a:xfrm>
            <a:custGeom>
              <a:rect b="b" l="l" r="r" t="t"/>
              <a:pathLst>
                <a:path extrusionOk="0" h="8255" w="939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69"/>
            <p:cNvSpPr/>
            <p:nvPr/>
          </p:nvSpPr>
          <p:spPr>
            <a:xfrm>
              <a:off x="-61234375" y="2416225"/>
              <a:ext cx="104775" cy="102225"/>
            </a:xfrm>
            <a:custGeom>
              <a:rect b="b" l="l" r="r" t="t"/>
              <a:pathLst>
                <a:path extrusionOk="0" h="4089" w="4191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9" name="Google Shape;5559;p69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5560" name="Google Shape;5560;p69"/>
            <p:cNvSpPr/>
            <p:nvPr/>
          </p:nvSpPr>
          <p:spPr>
            <a:xfrm>
              <a:off x="-61354875" y="2671225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69"/>
            <p:cNvSpPr/>
            <p:nvPr/>
          </p:nvSpPr>
          <p:spPr>
            <a:xfrm>
              <a:off x="-61172925" y="2813775"/>
              <a:ext cx="62225" cy="145725"/>
            </a:xfrm>
            <a:custGeom>
              <a:rect b="b" l="l" r="r" t="t"/>
              <a:pathLst>
                <a:path extrusionOk="0" h="5829" w="2489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69"/>
            <p:cNvSpPr/>
            <p:nvPr/>
          </p:nvSpPr>
          <p:spPr>
            <a:xfrm>
              <a:off x="-61313925" y="279645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69"/>
            <p:cNvSpPr/>
            <p:nvPr/>
          </p:nvSpPr>
          <p:spPr>
            <a:xfrm>
              <a:off x="-61313925" y="283740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69"/>
            <p:cNvSpPr/>
            <p:nvPr/>
          </p:nvSpPr>
          <p:spPr>
            <a:xfrm>
              <a:off x="-61313925" y="2877575"/>
              <a:ext cx="40975" cy="22075"/>
            </a:xfrm>
            <a:custGeom>
              <a:rect b="b" l="l" r="r" t="t"/>
              <a:pathLst>
                <a:path extrusionOk="0" h="883" w="1639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65" name="Google Shape;5565;p69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5566" name="Google Shape;5566;p69"/>
            <p:cNvSpPr/>
            <p:nvPr/>
          </p:nvSpPr>
          <p:spPr>
            <a:xfrm>
              <a:off x="-59455125" y="2097050"/>
              <a:ext cx="227650" cy="62225"/>
            </a:xfrm>
            <a:custGeom>
              <a:rect b="b" l="l" r="r" t="t"/>
              <a:pathLst>
                <a:path extrusionOk="0" h="2489" w="9106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69"/>
            <p:cNvSpPr/>
            <p:nvPr/>
          </p:nvSpPr>
          <p:spPr>
            <a:xfrm>
              <a:off x="-59502375" y="1966300"/>
              <a:ext cx="319000" cy="257575"/>
            </a:xfrm>
            <a:custGeom>
              <a:rect b="b" l="l" r="r" t="t"/>
              <a:pathLst>
                <a:path extrusionOk="0" h="10303" w="1276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69"/>
            <p:cNvSpPr/>
            <p:nvPr/>
          </p:nvSpPr>
          <p:spPr>
            <a:xfrm>
              <a:off x="-59322800" y="1904375"/>
              <a:ext cx="106350" cy="41175"/>
            </a:xfrm>
            <a:custGeom>
              <a:rect b="b" l="l" r="r" t="t"/>
              <a:pathLst>
                <a:path extrusionOk="0" h="1647" w="4254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69" name="Google Shape;5569;p69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5570" name="Google Shape;5570;p69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69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2" name="Google Shape;5572;p69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5573" name="Google Shape;5573;p69"/>
            <p:cNvSpPr/>
            <p:nvPr/>
          </p:nvSpPr>
          <p:spPr>
            <a:xfrm>
              <a:off x="-64764500" y="2280550"/>
              <a:ext cx="316650" cy="319800"/>
            </a:xfrm>
            <a:custGeom>
              <a:rect b="b" l="l" r="r" t="t"/>
              <a:pathLst>
                <a:path extrusionOk="0" h="12792" w="12666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69"/>
            <p:cNvSpPr/>
            <p:nvPr/>
          </p:nvSpPr>
          <p:spPr>
            <a:xfrm>
              <a:off x="-64679425" y="2364825"/>
              <a:ext cx="146500" cy="102450"/>
            </a:xfrm>
            <a:custGeom>
              <a:rect b="b" l="l" r="r" t="t"/>
              <a:pathLst>
                <a:path extrusionOk="0" h="4098" w="586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75" name="Google Shape;5575;p69"/>
          <p:cNvSpPr/>
          <p:nvPr/>
        </p:nvSpPr>
        <p:spPr>
          <a:xfrm>
            <a:off x="1457026" y="2482308"/>
            <a:ext cx="304344" cy="348568"/>
          </a:xfrm>
          <a:custGeom>
            <a:rect b="b" l="l" r="r" t="t"/>
            <a:pathLst>
              <a:path extrusionOk="0" h="12666" w="11059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76" name="Google Shape;5576;p69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5577" name="Google Shape;5577;p69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69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9" name="Google Shape;5579;p69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5580" name="Google Shape;5580;p69"/>
            <p:cNvSpPr/>
            <p:nvPr/>
          </p:nvSpPr>
          <p:spPr>
            <a:xfrm>
              <a:off x="-62890750" y="2296300"/>
              <a:ext cx="313500" cy="195375"/>
            </a:xfrm>
            <a:custGeom>
              <a:rect b="b" l="l" r="r" t="t"/>
              <a:pathLst>
                <a:path extrusionOk="0" h="7815" w="1254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69"/>
            <p:cNvSpPr/>
            <p:nvPr/>
          </p:nvSpPr>
          <p:spPr>
            <a:xfrm>
              <a:off x="-62874975" y="2417475"/>
              <a:ext cx="315050" cy="196275"/>
            </a:xfrm>
            <a:custGeom>
              <a:rect b="b" l="l" r="r" t="t"/>
              <a:pathLst>
                <a:path extrusionOk="0" h="7851" w="12602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69"/>
            <p:cNvSpPr/>
            <p:nvPr/>
          </p:nvSpPr>
          <p:spPr>
            <a:xfrm>
              <a:off x="-62822225" y="2357750"/>
              <a:ext cx="193000" cy="192975"/>
            </a:xfrm>
            <a:custGeom>
              <a:rect b="b" l="l" r="r" t="t"/>
              <a:pathLst>
                <a:path extrusionOk="0" h="7719" w="772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83" name="Google Shape;5583;p69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5584" name="Google Shape;5584;p69"/>
            <p:cNvSpPr/>
            <p:nvPr/>
          </p:nvSpPr>
          <p:spPr>
            <a:xfrm>
              <a:off x="-62882850" y="2664925"/>
              <a:ext cx="315850" cy="317425"/>
            </a:xfrm>
            <a:custGeom>
              <a:rect b="b" l="l" r="r" t="t"/>
              <a:pathLst>
                <a:path extrusionOk="0" h="12697" w="12634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69"/>
            <p:cNvSpPr/>
            <p:nvPr/>
          </p:nvSpPr>
          <p:spPr>
            <a:xfrm>
              <a:off x="-62756050" y="2702725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86" name="Google Shape;5586;p69"/>
          <p:cNvSpPr/>
          <p:nvPr/>
        </p:nvSpPr>
        <p:spPr>
          <a:xfrm>
            <a:off x="5656501" y="1675220"/>
            <a:ext cx="351183" cy="346945"/>
          </a:xfrm>
          <a:custGeom>
            <a:rect b="b" l="l" r="r" t="t"/>
            <a:pathLst>
              <a:path extrusionOk="0" h="12607" w="12761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87" name="Google Shape;5587;p69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5588" name="Google Shape;5588;p69"/>
            <p:cNvSpPr/>
            <p:nvPr/>
          </p:nvSpPr>
          <p:spPr>
            <a:xfrm>
              <a:off x="-60988625" y="2310475"/>
              <a:ext cx="311125" cy="311150"/>
            </a:xfrm>
            <a:custGeom>
              <a:rect b="b" l="l" r="r" t="t"/>
              <a:pathLst>
                <a:path extrusionOk="0" h="12446" w="12445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69"/>
            <p:cNvSpPr/>
            <p:nvPr/>
          </p:nvSpPr>
          <p:spPr>
            <a:xfrm>
              <a:off x="-60947675" y="2353025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69"/>
            <p:cNvSpPr/>
            <p:nvPr/>
          </p:nvSpPr>
          <p:spPr>
            <a:xfrm>
              <a:off x="-60947675" y="241525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69"/>
            <p:cNvSpPr/>
            <p:nvPr/>
          </p:nvSpPr>
          <p:spPr>
            <a:xfrm>
              <a:off x="-60947675" y="2475875"/>
              <a:ext cx="145725" cy="22100"/>
            </a:xfrm>
            <a:custGeom>
              <a:rect b="b" l="l" r="r" t="t"/>
              <a:pathLst>
                <a:path extrusionOk="0" h="884" w="5829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69"/>
            <p:cNvSpPr/>
            <p:nvPr/>
          </p:nvSpPr>
          <p:spPr>
            <a:xfrm>
              <a:off x="-60947675" y="2538100"/>
              <a:ext cx="145725" cy="22075"/>
            </a:xfrm>
            <a:custGeom>
              <a:rect b="b" l="l" r="r" t="t"/>
              <a:pathLst>
                <a:path extrusionOk="0" h="883" w="5829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69"/>
            <p:cNvSpPr/>
            <p:nvPr/>
          </p:nvSpPr>
          <p:spPr>
            <a:xfrm>
              <a:off x="-60740525" y="2312050"/>
              <a:ext cx="68550" cy="233950"/>
            </a:xfrm>
            <a:custGeom>
              <a:rect b="b" l="l" r="r" t="t"/>
              <a:pathLst>
                <a:path extrusionOk="0" h="9358" w="2742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4" name="Google Shape;5594;p69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5595" name="Google Shape;5595;p69"/>
            <p:cNvSpPr/>
            <p:nvPr/>
          </p:nvSpPr>
          <p:spPr>
            <a:xfrm>
              <a:off x="-60987050" y="2671400"/>
              <a:ext cx="315850" cy="318825"/>
            </a:xfrm>
            <a:custGeom>
              <a:rect b="b" l="l" r="r" t="t"/>
              <a:pathLst>
                <a:path extrusionOk="0" h="12753" w="12634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69"/>
            <p:cNvSpPr/>
            <p:nvPr/>
          </p:nvSpPr>
          <p:spPr>
            <a:xfrm>
              <a:off x="-60839775" y="27310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7" name="Google Shape;5597;p69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5598" name="Google Shape;5598;p69"/>
            <p:cNvSpPr/>
            <p:nvPr/>
          </p:nvSpPr>
          <p:spPr>
            <a:xfrm>
              <a:off x="-59481900" y="2290800"/>
              <a:ext cx="319000" cy="309550"/>
            </a:xfrm>
            <a:custGeom>
              <a:rect b="b" l="l" r="r" t="t"/>
              <a:pathLst>
                <a:path extrusionOk="0" h="12382" w="1276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69"/>
            <p:cNvSpPr/>
            <p:nvPr/>
          </p:nvSpPr>
          <p:spPr>
            <a:xfrm>
              <a:off x="-59287350" y="245620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69"/>
            <p:cNvSpPr/>
            <p:nvPr/>
          </p:nvSpPr>
          <p:spPr>
            <a:xfrm>
              <a:off x="-59287350" y="249795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69"/>
            <p:cNvSpPr/>
            <p:nvPr/>
          </p:nvSpPr>
          <p:spPr>
            <a:xfrm>
              <a:off x="-59287350" y="2538900"/>
              <a:ext cx="82700" cy="22075"/>
            </a:xfrm>
            <a:custGeom>
              <a:rect b="b" l="l" r="r" t="t"/>
              <a:pathLst>
                <a:path extrusionOk="0" h="883" w="3308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69"/>
            <p:cNvSpPr/>
            <p:nvPr/>
          </p:nvSpPr>
          <p:spPr>
            <a:xfrm>
              <a:off x="-59439375" y="2425425"/>
              <a:ext cx="125250" cy="134750"/>
            </a:xfrm>
            <a:custGeom>
              <a:rect b="b" l="l" r="r" t="t"/>
              <a:pathLst>
                <a:path extrusionOk="0" h="5390" w="501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69"/>
            <p:cNvSpPr/>
            <p:nvPr/>
          </p:nvSpPr>
          <p:spPr>
            <a:xfrm>
              <a:off x="-59327525" y="2325450"/>
              <a:ext cx="13400" cy="13425"/>
            </a:xfrm>
            <a:custGeom>
              <a:rect b="b" l="l" r="r" t="t"/>
              <a:pathLst>
                <a:path extrusionOk="0" h="537" w="536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4" name="Google Shape;5604;p69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5605" name="Google Shape;5605;p69"/>
            <p:cNvSpPr/>
            <p:nvPr/>
          </p:nvSpPr>
          <p:spPr>
            <a:xfrm>
              <a:off x="-64401400" y="1914475"/>
              <a:ext cx="319000" cy="317275"/>
            </a:xfrm>
            <a:custGeom>
              <a:rect b="b" l="l" r="r" t="t"/>
              <a:pathLst>
                <a:path extrusionOk="0" h="12691" w="1276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69"/>
            <p:cNvSpPr/>
            <p:nvPr/>
          </p:nvSpPr>
          <p:spPr>
            <a:xfrm>
              <a:off x="-64172200" y="2175800"/>
              <a:ext cx="48850" cy="22075"/>
            </a:xfrm>
            <a:custGeom>
              <a:rect b="b" l="l" r="r" t="t"/>
              <a:pathLst>
                <a:path extrusionOk="0" h="883" w="1954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69"/>
            <p:cNvSpPr/>
            <p:nvPr/>
          </p:nvSpPr>
          <p:spPr>
            <a:xfrm>
              <a:off x="-64212375" y="2210450"/>
              <a:ext cx="5525" cy="25"/>
            </a:xfrm>
            <a:custGeom>
              <a:rect b="b" l="l" r="r" t="t"/>
              <a:pathLst>
                <a:path extrusionOk="0" h="1" w="221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8" name="Google Shape;5608;p69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5609" name="Google Shape;5609;p69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69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11" name="Google Shape;5611;p69"/>
          <p:cNvSpPr/>
          <p:nvPr/>
        </p:nvSpPr>
        <p:spPr>
          <a:xfrm>
            <a:off x="1856263" y="2480574"/>
            <a:ext cx="349421" cy="352036"/>
          </a:xfrm>
          <a:custGeom>
            <a:rect b="b" l="l" r="r" t="t"/>
            <a:pathLst>
              <a:path extrusionOk="0" h="12792" w="12697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12" name="Google Shape;5612;p69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5613" name="Google Shape;5613;p69"/>
            <p:cNvSpPr/>
            <p:nvPr/>
          </p:nvSpPr>
          <p:spPr>
            <a:xfrm>
              <a:off x="-62496925" y="1931475"/>
              <a:ext cx="275675" cy="316825"/>
            </a:xfrm>
            <a:custGeom>
              <a:rect b="b" l="l" r="r" t="t"/>
              <a:pathLst>
                <a:path extrusionOk="0" h="12673" w="11027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69"/>
            <p:cNvSpPr/>
            <p:nvPr/>
          </p:nvSpPr>
          <p:spPr>
            <a:xfrm>
              <a:off x="-62390600" y="2016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5" name="Google Shape;5615;p69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5616" name="Google Shape;5616;p69"/>
            <p:cNvSpPr/>
            <p:nvPr/>
          </p:nvSpPr>
          <p:spPr>
            <a:xfrm>
              <a:off x="-62516625" y="2297875"/>
              <a:ext cx="315875" cy="317650"/>
            </a:xfrm>
            <a:custGeom>
              <a:rect b="b" l="l" r="r" t="t"/>
              <a:pathLst>
                <a:path extrusionOk="0" h="12706" w="12635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69"/>
            <p:cNvSpPr/>
            <p:nvPr/>
          </p:nvSpPr>
          <p:spPr>
            <a:xfrm>
              <a:off x="-62335475" y="2438075"/>
              <a:ext cx="62250" cy="145750"/>
            </a:xfrm>
            <a:custGeom>
              <a:rect b="b" l="l" r="r" t="t"/>
              <a:pathLst>
                <a:path extrusionOk="0" h="5830" w="249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8" name="Google Shape;5618;p69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5619" name="Google Shape;5619;p69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69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1" name="Google Shape;5621;p69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5622" name="Google Shape;5622;p69"/>
            <p:cNvSpPr/>
            <p:nvPr/>
          </p:nvSpPr>
          <p:spPr>
            <a:xfrm>
              <a:off x="-60597975" y="1939525"/>
              <a:ext cx="267825" cy="315850"/>
            </a:xfrm>
            <a:custGeom>
              <a:rect b="b" l="l" r="r" t="t"/>
              <a:pathLst>
                <a:path extrusionOk="0" h="12634" w="10713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69"/>
            <p:cNvSpPr/>
            <p:nvPr/>
          </p:nvSpPr>
          <p:spPr>
            <a:xfrm>
              <a:off x="-60494775" y="2097050"/>
              <a:ext cx="103175" cy="20500"/>
            </a:xfrm>
            <a:custGeom>
              <a:rect b="b" l="l" r="r" t="t"/>
              <a:pathLst>
                <a:path extrusionOk="0" h="820" w="4127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4" name="Google Shape;5624;p69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5625" name="Google Shape;5625;p69"/>
            <p:cNvSpPr/>
            <p:nvPr/>
          </p:nvSpPr>
          <p:spPr>
            <a:xfrm>
              <a:off x="-60620800" y="2304600"/>
              <a:ext cx="319000" cy="318600"/>
            </a:xfrm>
            <a:custGeom>
              <a:rect b="b" l="l" r="r" t="t"/>
              <a:pathLst>
                <a:path extrusionOk="0" h="12744" w="1276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69"/>
            <p:cNvSpPr/>
            <p:nvPr/>
          </p:nvSpPr>
          <p:spPr>
            <a:xfrm>
              <a:off x="-60491625" y="2560150"/>
              <a:ext cx="144925" cy="20525"/>
            </a:xfrm>
            <a:custGeom>
              <a:rect b="b" l="l" r="r" t="t"/>
              <a:pathLst>
                <a:path extrusionOk="0" h="821" w="5797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69"/>
            <p:cNvSpPr/>
            <p:nvPr/>
          </p:nvSpPr>
          <p:spPr>
            <a:xfrm>
              <a:off x="-60573550" y="2445950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8" name="Google Shape;5628;p69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5629" name="Google Shape;5629;p69"/>
            <p:cNvSpPr/>
            <p:nvPr/>
          </p:nvSpPr>
          <p:spPr>
            <a:xfrm>
              <a:off x="-60621600" y="2716100"/>
              <a:ext cx="316650" cy="226875"/>
            </a:xfrm>
            <a:custGeom>
              <a:rect b="b" l="l" r="r" t="t"/>
              <a:pathLst>
                <a:path extrusionOk="0" h="9075" w="12666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69"/>
            <p:cNvSpPr/>
            <p:nvPr/>
          </p:nvSpPr>
          <p:spPr>
            <a:xfrm>
              <a:off x="-60546775" y="2798025"/>
              <a:ext cx="166225" cy="104775"/>
            </a:xfrm>
            <a:custGeom>
              <a:rect b="b" l="l" r="r" t="t"/>
              <a:pathLst>
                <a:path extrusionOk="0" h="4191" w="6649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31" name="Google Shape;5631;p69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5632" name="Google Shape;5632;p69"/>
            <p:cNvSpPr/>
            <p:nvPr/>
          </p:nvSpPr>
          <p:spPr>
            <a:xfrm>
              <a:off x="-59427550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69"/>
            <p:cNvSpPr/>
            <p:nvPr/>
          </p:nvSpPr>
          <p:spPr>
            <a:xfrm>
              <a:off x="-59428350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69"/>
            <p:cNvSpPr/>
            <p:nvPr/>
          </p:nvSpPr>
          <p:spPr>
            <a:xfrm>
              <a:off x="-59330675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69"/>
            <p:cNvSpPr/>
            <p:nvPr/>
          </p:nvSpPr>
          <p:spPr>
            <a:xfrm>
              <a:off x="-593306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69"/>
            <p:cNvSpPr/>
            <p:nvPr/>
          </p:nvSpPr>
          <p:spPr>
            <a:xfrm>
              <a:off x="-59475600" y="2658625"/>
              <a:ext cx="309550" cy="316625"/>
            </a:xfrm>
            <a:custGeom>
              <a:rect b="b" l="l" r="r" t="t"/>
              <a:pathLst>
                <a:path extrusionOk="0" h="12665" w="12382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69"/>
            <p:cNvSpPr/>
            <p:nvPr/>
          </p:nvSpPr>
          <p:spPr>
            <a:xfrm>
              <a:off x="-59234600" y="2913025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69"/>
            <p:cNvSpPr/>
            <p:nvPr/>
          </p:nvSpPr>
          <p:spPr>
            <a:xfrm>
              <a:off x="-592353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39" name="Google Shape;5639;p69"/>
          <p:cNvSpPr/>
          <p:nvPr/>
        </p:nvSpPr>
        <p:spPr>
          <a:xfrm>
            <a:off x="2274374" y="1674849"/>
            <a:ext cx="347715" cy="347688"/>
          </a:xfrm>
          <a:custGeom>
            <a:rect b="b" l="l" r="r" t="t"/>
            <a:pathLst>
              <a:path extrusionOk="0" h="12634" w="12635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0" name="Google Shape;5640;p69"/>
          <p:cNvSpPr/>
          <p:nvPr/>
        </p:nvSpPr>
        <p:spPr>
          <a:xfrm>
            <a:off x="2300395" y="2077835"/>
            <a:ext cx="295675" cy="351183"/>
          </a:xfrm>
          <a:custGeom>
            <a:rect b="b" l="l" r="r" t="t"/>
            <a:pathLst>
              <a:path extrusionOk="0" h="12761" w="10744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41" name="Google Shape;5641;p69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5642" name="Google Shape;5642;p69"/>
            <p:cNvSpPr/>
            <p:nvPr/>
          </p:nvSpPr>
          <p:spPr>
            <a:xfrm>
              <a:off x="-63987100" y="2646800"/>
              <a:ext cx="227625" cy="317425"/>
            </a:xfrm>
            <a:custGeom>
              <a:rect b="b" l="l" r="r" t="t"/>
              <a:pathLst>
                <a:path extrusionOk="0" h="12697" w="9105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69"/>
            <p:cNvSpPr/>
            <p:nvPr/>
          </p:nvSpPr>
          <p:spPr>
            <a:xfrm>
              <a:off x="-63883150" y="2826375"/>
              <a:ext cx="20500" cy="41775"/>
            </a:xfrm>
            <a:custGeom>
              <a:rect b="b" l="l" r="r" t="t"/>
              <a:pathLst>
                <a:path extrusionOk="0" h="1671" w="82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4" name="Google Shape;5644;p69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5645" name="Google Shape;5645;p69"/>
            <p:cNvSpPr/>
            <p:nvPr/>
          </p:nvSpPr>
          <p:spPr>
            <a:xfrm>
              <a:off x="-62148000" y="1930075"/>
              <a:ext cx="309550" cy="319800"/>
            </a:xfrm>
            <a:custGeom>
              <a:rect b="b" l="l" r="r" t="t"/>
              <a:pathLst>
                <a:path extrusionOk="0" h="12792" w="12382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69"/>
            <p:cNvSpPr/>
            <p:nvPr/>
          </p:nvSpPr>
          <p:spPr>
            <a:xfrm>
              <a:off x="-62044825" y="1972200"/>
              <a:ext cx="107125" cy="97700"/>
            </a:xfrm>
            <a:custGeom>
              <a:rect b="b" l="l" r="r" t="t"/>
              <a:pathLst>
                <a:path extrusionOk="0" h="3908" w="4285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7" name="Google Shape;5647;p69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5648" name="Google Shape;5648;p69"/>
            <p:cNvSpPr/>
            <p:nvPr/>
          </p:nvSpPr>
          <p:spPr>
            <a:xfrm>
              <a:off x="-61994425" y="2297875"/>
              <a:ext cx="64600" cy="69925"/>
            </a:xfrm>
            <a:custGeom>
              <a:rect b="b" l="l" r="r" t="t"/>
              <a:pathLst>
                <a:path extrusionOk="0" h="2797" w="2584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69"/>
            <p:cNvSpPr/>
            <p:nvPr/>
          </p:nvSpPr>
          <p:spPr>
            <a:xfrm>
              <a:off x="-62150375" y="2338050"/>
              <a:ext cx="314275" cy="275700"/>
            </a:xfrm>
            <a:custGeom>
              <a:rect b="b" l="l" r="r" t="t"/>
              <a:pathLst>
                <a:path extrusionOk="0" h="11028" w="12571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69"/>
            <p:cNvSpPr/>
            <p:nvPr/>
          </p:nvSpPr>
          <p:spPr>
            <a:xfrm>
              <a:off x="-61972375" y="2430200"/>
              <a:ext cx="20500" cy="60675"/>
            </a:xfrm>
            <a:custGeom>
              <a:rect b="b" l="l" r="r" t="t"/>
              <a:pathLst>
                <a:path extrusionOk="0" h="2427" w="82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69"/>
            <p:cNvSpPr/>
            <p:nvPr/>
          </p:nvSpPr>
          <p:spPr>
            <a:xfrm>
              <a:off x="-61909350" y="2430200"/>
              <a:ext cx="19700" cy="60675"/>
            </a:xfrm>
            <a:custGeom>
              <a:rect b="b" l="l" r="r" t="t"/>
              <a:pathLst>
                <a:path extrusionOk="0" h="2427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69"/>
            <p:cNvSpPr/>
            <p:nvPr/>
          </p:nvSpPr>
          <p:spPr>
            <a:xfrm>
              <a:off x="-62033800" y="2430200"/>
              <a:ext cx="21275" cy="60675"/>
            </a:xfrm>
            <a:custGeom>
              <a:rect b="b" l="l" r="r" t="t"/>
              <a:pathLst>
                <a:path extrusionOk="0" h="2427" w="851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3" name="Google Shape;5653;p69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5654" name="Google Shape;5654;p69"/>
            <p:cNvSpPr/>
            <p:nvPr/>
          </p:nvSpPr>
          <p:spPr>
            <a:xfrm>
              <a:off x="-62150375" y="2961850"/>
              <a:ext cx="316650" cy="21300"/>
            </a:xfrm>
            <a:custGeom>
              <a:rect b="b" l="l" r="r" t="t"/>
              <a:pathLst>
                <a:path extrusionOk="0" h="852" w="12666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69"/>
            <p:cNvSpPr/>
            <p:nvPr/>
          </p:nvSpPr>
          <p:spPr>
            <a:xfrm>
              <a:off x="-62150375" y="2838200"/>
              <a:ext cx="82725" cy="102400"/>
            </a:xfrm>
            <a:custGeom>
              <a:rect b="b" l="l" r="r" t="t"/>
              <a:pathLst>
                <a:path extrusionOk="0" h="4096" w="3309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69"/>
            <p:cNvSpPr/>
            <p:nvPr/>
          </p:nvSpPr>
          <p:spPr>
            <a:xfrm>
              <a:off x="-62033800" y="2664925"/>
              <a:ext cx="82725" cy="274900"/>
            </a:xfrm>
            <a:custGeom>
              <a:rect b="b" l="l" r="r" t="t"/>
              <a:pathLst>
                <a:path extrusionOk="0" h="10996" w="3309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69"/>
            <p:cNvSpPr/>
            <p:nvPr/>
          </p:nvSpPr>
          <p:spPr>
            <a:xfrm>
              <a:off x="-61917225" y="2754700"/>
              <a:ext cx="83500" cy="185900"/>
            </a:xfrm>
            <a:custGeom>
              <a:rect b="b" l="l" r="r" t="t"/>
              <a:pathLst>
                <a:path extrusionOk="0" h="7436" w="334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8" name="Google Shape;5658;p69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5659" name="Google Shape;5659;p69"/>
            <p:cNvSpPr/>
            <p:nvPr/>
          </p:nvSpPr>
          <p:spPr>
            <a:xfrm>
              <a:off x="-60254550" y="2049000"/>
              <a:ext cx="317425" cy="207950"/>
            </a:xfrm>
            <a:custGeom>
              <a:rect b="b" l="l" r="r" t="t"/>
              <a:pathLst>
                <a:path extrusionOk="0" h="8318" w="12697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69"/>
            <p:cNvSpPr/>
            <p:nvPr/>
          </p:nvSpPr>
          <p:spPr>
            <a:xfrm>
              <a:off x="-6021912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69"/>
            <p:cNvSpPr/>
            <p:nvPr/>
          </p:nvSpPr>
          <p:spPr>
            <a:xfrm>
              <a:off x="-60156900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69"/>
            <p:cNvSpPr/>
            <p:nvPr/>
          </p:nvSpPr>
          <p:spPr>
            <a:xfrm>
              <a:off x="-6009467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63" name="Google Shape;5663;p69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5664" name="Google Shape;5664;p69"/>
            <p:cNvSpPr/>
            <p:nvPr/>
          </p:nvSpPr>
          <p:spPr>
            <a:xfrm>
              <a:off x="6479471" y="2200291"/>
              <a:ext cx="38170" cy="22566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65" name="Google Shape;5665;p69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5666" name="Google Shape;5666;p69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rect b="b" l="l" r="r" t="t"/>
                <a:pathLst>
                  <a:path extrusionOk="0" h="12671" w="9421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7" name="Google Shape;5667;p69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rect b="b" l="l" r="r" t="t"/>
                <a:pathLst>
                  <a:path extrusionOk="0" h="5830" w="249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8" name="Google Shape;5668;p69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rect b="b" l="l" r="r" t="t"/>
                <a:pathLst>
                  <a:path extrusionOk="0" h="1213" w="1293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9" name="Google Shape;5669;p69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rect b="b" l="l" r="r" t="t"/>
                <a:pathLst>
                  <a:path extrusionOk="0" h="1214" w="1292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0" name="Google Shape;5670;p69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rect b="b" l="l" r="r" t="t"/>
                <a:pathLst>
                  <a:path extrusionOk="0" h="1213" w="1292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1" name="Google Shape;5671;p69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rect b="b" l="l" r="r" t="t"/>
                <a:pathLst>
                  <a:path extrusionOk="0" h="1214" w="1293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2" name="Google Shape;5672;p69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rect b="b" l="l" r="r" t="t"/>
                <a:pathLst>
                  <a:path extrusionOk="0" h="820" w="1419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673" name="Google Shape;5673;p69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5674" name="Google Shape;5674;p69"/>
            <p:cNvSpPr/>
            <p:nvPr/>
          </p:nvSpPr>
          <p:spPr>
            <a:xfrm>
              <a:off x="-60222275" y="2843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69"/>
            <p:cNvSpPr/>
            <p:nvPr/>
          </p:nvSpPr>
          <p:spPr>
            <a:xfrm>
              <a:off x="-60232500" y="2671225"/>
              <a:ext cx="268600" cy="318225"/>
            </a:xfrm>
            <a:custGeom>
              <a:rect b="b" l="l" r="r" t="t"/>
              <a:pathLst>
                <a:path extrusionOk="0" h="12729" w="10744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6" name="Google Shape;5676;p69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5677" name="Google Shape;5677;p69"/>
            <p:cNvSpPr/>
            <p:nvPr/>
          </p:nvSpPr>
          <p:spPr>
            <a:xfrm>
              <a:off x="-59015625" y="19938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69"/>
            <p:cNvSpPr/>
            <p:nvPr/>
          </p:nvSpPr>
          <p:spPr>
            <a:xfrm>
              <a:off x="-58954200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69"/>
            <p:cNvSpPr/>
            <p:nvPr/>
          </p:nvSpPr>
          <p:spPr>
            <a:xfrm>
              <a:off x="-58891975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69"/>
            <p:cNvSpPr/>
            <p:nvPr/>
          </p:nvSpPr>
          <p:spPr>
            <a:xfrm>
              <a:off x="-59015625" y="2034825"/>
              <a:ext cx="20500" cy="21275"/>
            </a:xfrm>
            <a:custGeom>
              <a:rect b="b" l="l" r="r" t="t"/>
              <a:pathLst>
                <a:path extrusionOk="0" h="851" w="82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69"/>
            <p:cNvSpPr/>
            <p:nvPr/>
          </p:nvSpPr>
          <p:spPr>
            <a:xfrm>
              <a:off x="-58954200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69"/>
            <p:cNvSpPr/>
            <p:nvPr/>
          </p:nvSpPr>
          <p:spPr>
            <a:xfrm>
              <a:off x="-58891975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69"/>
            <p:cNvSpPr/>
            <p:nvPr/>
          </p:nvSpPr>
          <p:spPr>
            <a:xfrm>
              <a:off x="-59015625" y="20765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69"/>
            <p:cNvSpPr/>
            <p:nvPr/>
          </p:nvSpPr>
          <p:spPr>
            <a:xfrm>
              <a:off x="-58954200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69"/>
            <p:cNvSpPr/>
            <p:nvPr/>
          </p:nvSpPr>
          <p:spPr>
            <a:xfrm>
              <a:off x="-58891975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69"/>
            <p:cNvSpPr/>
            <p:nvPr/>
          </p:nvSpPr>
          <p:spPr>
            <a:xfrm>
              <a:off x="-59100700" y="1911950"/>
              <a:ext cx="315875" cy="319000"/>
            </a:xfrm>
            <a:custGeom>
              <a:rect b="b" l="l" r="r" t="t"/>
              <a:pathLst>
                <a:path extrusionOk="0" h="12760" w="12635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7" name="Google Shape;5687;p69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5688" name="Google Shape;5688;p69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69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0" name="Google Shape;5690;p69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5691" name="Google Shape;5691;p69"/>
            <p:cNvSpPr/>
            <p:nvPr/>
          </p:nvSpPr>
          <p:spPr>
            <a:xfrm>
              <a:off x="-63481450" y="2309700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69"/>
            <p:cNvSpPr/>
            <p:nvPr/>
          </p:nvSpPr>
          <p:spPr>
            <a:xfrm>
              <a:off x="-63666550" y="2278975"/>
              <a:ext cx="319800" cy="318625"/>
            </a:xfrm>
            <a:custGeom>
              <a:rect b="b" l="l" r="r" t="t"/>
              <a:pathLst>
                <a:path extrusionOk="0" h="12745" w="12792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3" name="Google Shape;5693;p69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5694" name="Google Shape;5694;p69"/>
            <p:cNvSpPr/>
            <p:nvPr/>
          </p:nvSpPr>
          <p:spPr>
            <a:xfrm>
              <a:off x="-63669700" y="2646600"/>
              <a:ext cx="324525" cy="317550"/>
            </a:xfrm>
            <a:custGeom>
              <a:rect b="b" l="l" r="r" t="t"/>
              <a:pathLst>
                <a:path extrusionOk="0" h="12702" w="12981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69"/>
            <p:cNvSpPr/>
            <p:nvPr/>
          </p:nvSpPr>
          <p:spPr>
            <a:xfrm>
              <a:off x="-63532650" y="2901200"/>
              <a:ext cx="185900" cy="63025"/>
            </a:xfrm>
            <a:custGeom>
              <a:rect b="b" l="l" r="r" t="t"/>
              <a:pathLst>
                <a:path extrusionOk="0" h="2521" w="7436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6" name="Google Shape;5696;p69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5697" name="Google Shape;5697;p69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69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69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69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1" name="Google Shape;5701;p69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5702" name="Google Shape;5702;p69"/>
            <p:cNvSpPr/>
            <p:nvPr/>
          </p:nvSpPr>
          <p:spPr>
            <a:xfrm>
              <a:off x="-61783350" y="2297100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69"/>
            <p:cNvSpPr/>
            <p:nvPr/>
          </p:nvSpPr>
          <p:spPr>
            <a:xfrm>
              <a:off x="-61742375" y="2387675"/>
              <a:ext cx="275675" cy="151250"/>
            </a:xfrm>
            <a:custGeom>
              <a:rect b="b" l="l" r="r" t="t"/>
              <a:pathLst>
                <a:path extrusionOk="0" h="6050" w="11027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4" name="Google Shape;5704;p69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5705" name="Google Shape;5705;p69"/>
            <p:cNvSpPr/>
            <p:nvPr/>
          </p:nvSpPr>
          <p:spPr>
            <a:xfrm>
              <a:off x="-61782550" y="2664925"/>
              <a:ext cx="316650" cy="319275"/>
            </a:xfrm>
            <a:custGeom>
              <a:rect b="b" l="l" r="r" t="t"/>
              <a:pathLst>
                <a:path extrusionOk="0" h="12771" w="12666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69"/>
            <p:cNvSpPr/>
            <p:nvPr/>
          </p:nvSpPr>
          <p:spPr>
            <a:xfrm>
              <a:off x="-61701425" y="2705875"/>
              <a:ext cx="151250" cy="21275"/>
            </a:xfrm>
            <a:custGeom>
              <a:rect b="b" l="l" r="r" t="t"/>
              <a:pathLst>
                <a:path extrusionOk="0" h="851" w="605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69"/>
            <p:cNvSpPr/>
            <p:nvPr/>
          </p:nvSpPr>
          <p:spPr>
            <a:xfrm>
              <a:off x="-61742375" y="2747625"/>
              <a:ext cx="233925" cy="22075"/>
            </a:xfrm>
            <a:custGeom>
              <a:rect b="b" l="l" r="r" t="t"/>
              <a:pathLst>
                <a:path extrusionOk="0" h="883" w="9357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8" name="Google Shape;5708;p69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5709" name="Google Shape;5709;p69"/>
            <p:cNvSpPr/>
            <p:nvPr/>
          </p:nvSpPr>
          <p:spPr>
            <a:xfrm>
              <a:off x="-59845000" y="2074200"/>
              <a:ext cx="63025" cy="61450"/>
            </a:xfrm>
            <a:custGeom>
              <a:rect b="b" l="l" r="r" t="t"/>
              <a:pathLst>
                <a:path extrusionOk="0" h="2458" w="2521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69"/>
            <p:cNvSpPr/>
            <p:nvPr/>
          </p:nvSpPr>
          <p:spPr>
            <a:xfrm>
              <a:off x="-59761500" y="1990700"/>
              <a:ext cx="61450" cy="144950"/>
            </a:xfrm>
            <a:custGeom>
              <a:rect b="b" l="l" r="r" t="t"/>
              <a:pathLst>
                <a:path extrusionOk="0" h="5798" w="2458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69"/>
            <p:cNvSpPr/>
            <p:nvPr/>
          </p:nvSpPr>
          <p:spPr>
            <a:xfrm>
              <a:off x="-59678800" y="2053725"/>
              <a:ext cx="61450" cy="81925"/>
            </a:xfrm>
            <a:custGeom>
              <a:rect b="b" l="l" r="r" t="t"/>
              <a:pathLst>
                <a:path extrusionOk="0" h="3277" w="2458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69"/>
            <p:cNvSpPr/>
            <p:nvPr/>
          </p:nvSpPr>
          <p:spPr>
            <a:xfrm>
              <a:off x="-59889100" y="1945025"/>
              <a:ext cx="317425" cy="301975"/>
            </a:xfrm>
            <a:custGeom>
              <a:rect b="b" l="l" r="r" t="t"/>
              <a:pathLst>
                <a:path extrusionOk="0" h="12079" w="12697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13" name="Google Shape;5713;p69"/>
          <p:cNvSpPr/>
          <p:nvPr/>
        </p:nvSpPr>
        <p:spPr>
          <a:xfrm>
            <a:off x="6918333" y="2116860"/>
            <a:ext cx="350302" cy="27313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14" name="Google Shape;5714;p69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5715" name="Google Shape;5715;p69"/>
            <p:cNvSpPr/>
            <p:nvPr/>
          </p:nvSpPr>
          <p:spPr>
            <a:xfrm>
              <a:off x="-59889100" y="2672000"/>
              <a:ext cx="149675" cy="256025"/>
            </a:xfrm>
            <a:custGeom>
              <a:rect b="b" l="l" r="r" t="t"/>
              <a:pathLst>
                <a:path extrusionOk="0" h="10241" w="5987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69"/>
            <p:cNvSpPr/>
            <p:nvPr/>
          </p:nvSpPr>
          <p:spPr>
            <a:xfrm>
              <a:off x="-59830825" y="2892525"/>
              <a:ext cx="201650" cy="95350"/>
            </a:xfrm>
            <a:custGeom>
              <a:rect b="b" l="l" r="r" t="t"/>
              <a:pathLst>
                <a:path extrusionOk="0" h="3814" w="8066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69"/>
            <p:cNvSpPr/>
            <p:nvPr/>
          </p:nvSpPr>
          <p:spPr>
            <a:xfrm>
              <a:off x="-59719775" y="2671925"/>
              <a:ext cx="149675" cy="256425"/>
            </a:xfrm>
            <a:custGeom>
              <a:rect b="b" l="l" r="r" t="t"/>
              <a:pathLst>
                <a:path extrusionOk="0" h="10257" w="5987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69"/>
            <p:cNvSpPr/>
            <p:nvPr/>
          </p:nvSpPr>
          <p:spPr>
            <a:xfrm>
              <a:off x="-59762300" y="2757075"/>
              <a:ext cx="63025" cy="145725"/>
            </a:xfrm>
            <a:custGeom>
              <a:rect b="b" l="l" r="r" t="t"/>
              <a:pathLst>
                <a:path extrusionOk="0" h="5829" w="2521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9" name="Google Shape;5719;p69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5720" name="Google Shape;5720;p69"/>
            <p:cNvSpPr/>
            <p:nvPr/>
          </p:nvSpPr>
          <p:spPr>
            <a:xfrm>
              <a:off x="-58994350" y="2382950"/>
              <a:ext cx="122875" cy="133925"/>
            </a:xfrm>
            <a:custGeom>
              <a:rect b="b" l="l" r="r" t="t"/>
              <a:pathLst>
                <a:path extrusionOk="0" h="5357" w="4915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69"/>
            <p:cNvSpPr/>
            <p:nvPr/>
          </p:nvSpPr>
          <p:spPr>
            <a:xfrm>
              <a:off x="-59092025" y="2296300"/>
              <a:ext cx="317425" cy="316650"/>
            </a:xfrm>
            <a:custGeom>
              <a:rect b="b" l="l" r="r" t="t"/>
              <a:pathLst>
                <a:path extrusionOk="0" h="12666" w="12697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22" name="Google Shape;5722;p69"/>
          <p:cNvSpPr/>
          <p:nvPr/>
        </p:nvSpPr>
        <p:spPr>
          <a:xfrm>
            <a:off x="1010400" y="3043597"/>
            <a:ext cx="349421" cy="348568"/>
          </a:xfrm>
          <a:custGeom>
            <a:rect b="b" l="l" r="r" t="t"/>
            <a:pathLst>
              <a:path extrusionOk="0" h="12666" w="12697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23" name="Google Shape;5723;p69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5724" name="Google Shape;5724;p69"/>
            <p:cNvSpPr/>
            <p:nvPr/>
          </p:nvSpPr>
          <p:spPr>
            <a:xfrm>
              <a:off x="-65145700" y="376915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69"/>
            <p:cNvSpPr/>
            <p:nvPr/>
          </p:nvSpPr>
          <p:spPr>
            <a:xfrm>
              <a:off x="-64977150" y="3727425"/>
              <a:ext cx="148875" cy="147300"/>
            </a:xfrm>
            <a:custGeom>
              <a:rect b="b" l="l" r="r" t="t"/>
              <a:pathLst>
                <a:path extrusionOk="0" h="5892" w="5955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6" name="Google Shape;5726;p69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5727" name="Google Shape;5727;p69"/>
            <p:cNvSpPr/>
            <p:nvPr/>
          </p:nvSpPr>
          <p:spPr>
            <a:xfrm>
              <a:off x="-65079550" y="4183450"/>
              <a:ext cx="185900" cy="185900"/>
            </a:xfrm>
            <a:custGeom>
              <a:rect b="b" l="l" r="r" t="t"/>
              <a:pathLst>
                <a:path extrusionOk="0" h="7436" w="7436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69"/>
            <p:cNvSpPr/>
            <p:nvPr/>
          </p:nvSpPr>
          <p:spPr>
            <a:xfrm>
              <a:off x="-65039375" y="4094450"/>
              <a:ext cx="104775" cy="19700"/>
            </a:xfrm>
            <a:custGeom>
              <a:rect b="b" l="l" r="r" t="t"/>
              <a:pathLst>
                <a:path extrusionOk="0" h="788" w="4191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69"/>
            <p:cNvSpPr/>
            <p:nvPr/>
          </p:nvSpPr>
          <p:spPr>
            <a:xfrm>
              <a:off x="-65144125" y="4121025"/>
              <a:ext cx="311900" cy="290850"/>
            </a:xfrm>
            <a:custGeom>
              <a:rect b="b" l="l" r="r" t="t"/>
              <a:pathLst>
                <a:path extrusionOk="0" h="11634" w="12476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30" name="Google Shape;5730;p69"/>
          <p:cNvSpPr/>
          <p:nvPr/>
        </p:nvSpPr>
        <p:spPr>
          <a:xfrm>
            <a:off x="3110777" y="3042290"/>
            <a:ext cx="351155" cy="351183"/>
          </a:xfrm>
          <a:custGeom>
            <a:rect b="b" l="l" r="r" t="t"/>
            <a:pathLst>
              <a:path extrusionOk="0" h="12761" w="1276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31" name="Google Shape;5731;p69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5732" name="Google Shape;5732;p69"/>
            <p:cNvSpPr/>
            <p:nvPr/>
          </p:nvSpPr>
          <p:spPr>
            <a:xfrm>
              <a:off x="-63126250" y="3744075"/>
              <a:ext cx="195925" cy="192875"/>
            </a:xfrm>
            <a:custGeom>
              <a:rect b="b" l="l" r="r" t="t"/>
              <a:pathLst>
                <a:path extrusionOk="0" h="7715" w="7837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69"/>
            <p:cNvSpPr/>
            <p:nvPr/>
          </p:nvSpPr>
          <p:spPr>
            <a:xfrm>
              <a:off x="-63190025" y="381405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69"/>
            <p:cNvSpPr/>
            <p:nvPr/>
          </p:nvSpPr>
          <p:spPr>
            <a:xfrm>
              <a:off x="-63250675" y="3751050"/>
              <a:ext cx="311125" cy="311125"/>
            </a:xfrm>
            <a:custGeom>
              <a:rect b="b" l="l" r="r" t="t"/>
              <a:pathLst>
                <a:path extrusionOk="0" h="12445" w="12445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5" name="Google Shape;5735;p69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5736" name="Google Shape;5736;p69"/>
            <p:cNvSpPr/>
            <p:nvPr/>
          </p:nvSpPr>
          <p:spPr>
            <a:xfrm>
              <a:off x="-6300730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69"/>
            <p:cNvSpPr/>
            <p:nvPr/>
          </p:nvSpPr>
          <p:spPr>
            <a:xfrm>
              <a:off x="-63203425" y="4159025"/>
              <a:ext cx="222925" cy="222150"/>
            </a:xfrm>
            <a:custGeom>
              <a:rect b="b" l="l" r="r" t="t"/>
              <a:pathLst>
                <a:path extrusionOk="0" h="8886" w="8917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69"/>
            <p:cNvSpPr/>
            <p:nvPr/>
          </p:nvSpPr>
          <p:spPr>
            <a:xfrm>
              <a:off x="-63102600" y="4401625"/>
              <a:ext cx="20500" cy="26000"/>
            </a:xfrm>
            <a:custGeom>
              <a:rect b="b" l="l" r="r" t="t"/>
              <a:pathLst>
                <a:path extrusionOk="0" h="1040" w="82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69"/>
            <p:cNvSpPr/>
            <p:nvPr/>
          </p:nvSpPr>
          <p:spPr>
            <a:xfrm>
              <a:off x="-63006525" y="4354350"/>
              <a:ext cx="29950" cy="29975"/>
            </a:xfrm>
            <a:custGeom>
              <a:rect b="b" l="l" r="r" t="t"/>
              <a:pathLst>
                <a:path extrusionOk="0" h="1199" w="1198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69"/>
            <p:cNvSpPr/>
            <p:nvPr/>
          </p:nvSpPr>
          <p:spPr>
            <a:xfrm>
              <a:off x="-62960825" y="4258275"/>
              <a:ext cx="27575" cy="20500"/>
            </a:xfrm>
            <a:custGeom>
              <a:rect b="b" l="l" r="r" t="t"/>
              <a:pathLst>
                <a:path extrusionOk="0" h="820" w="1103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69"/>
            <p:cNvSpPr/>
            <p:nvPr/>
          </p:nvSpPr>
          <p:spPr>
            <a:xfrm>
              <a:off x="-63250675" y="4259050"/>
              <a:ext cx="26800" cy="20500"/>
            </a:xfrm>
            <a:custGeom>
              <a:rect b="b" l="l" r="r" t="t"/>
              <a:pathLst>
                <a:path extrusionOk="0" h="820" w="1072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69"/>
            <p:cNvSpPr/>
            <p:nvPr/>
          </p:nvSpPr>
          <p:spPr>
            <a:xfrm>
              <a:off x="-63208950" y="4354350"/>
              <a:ext cx="29175" cy="29975"/>
            </a:xfrm>
            <a:custGeom>
              <a:rect b="b" l="l" r="r" t="t"/>
              <a:pathLst>
                <a:path extrusionOk="0" h="1199" w="1167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69"/>
            <p:cNvSpPr/>
            <p:nvPr/>
          </p:nvSpPr>
          <p:spPr>
            <a:xfrm>
              <a:off x="-6320815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69"/>
            <p:cNvSpPr/>
            <p:nvPr/>
          </p:nvSpPr>
          <p:spPr>
            <a:xfrm>
              <a:off x="-63102600" y="4110200"/>
              <a:ext cx="20500" cy="27600"/>
            </a:xfrm>
            <a:custGeom>
              <a:rect b="b" l="l" r="r" t="t"/>
              <a:pathLst>
                <a:path extrusionOk="0" h="1104" w="82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5" name="Google Shape;5745;p69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5746" name="Google Shape;5746;p69"/>
            <p:cNvSpPr/>
            <p:nvPr/>
          </p:nvSpPr>
          <p:spPr>
            <a:xfrm>
              <a:off x="-61165050" y="35588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69"/>
            <p:cNvSpPr/>
            <p:nvPr/>
          </p:nvSpPr>
          <p:spPr>
            <a:xfrm>
              <a:off x="-61247750" y="34761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69"/>
            <p:cNvSpPr/>
            <p:nvPr/>
          </p:nvSpPr>
          <p:spPr>
            <a:xfrm>
              <a:off x="-61351725" y="3372400"/>
              <a:ext cx="310350" cy="310150"/>
            </a:xfrm>
            <a:custGeom>
              <a:rect b="b" l="l" r="r" t="t"/>
              <a:pathLst>
                <a:path extrusionOk="0" h="12406" w="12414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9" name="Google Shape;5749;p69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5750" name="Google Shape;5750;p69"/>
            <p:cNvSpPr/>
            <p:nvPr/>
          </p:nvSpPr>
          <p:spPr>
            <a:xfrm>
              <a:off x="-61200500" y="387547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69"/>
            <p:cNvSpPr/>
            <p:nvPr/>
          </p:nvSpPr>
          <p:spPr>
            <a:xfrm>
              <a:off x="-61293425" y="3813275"/>
              <a:ext cx="192975" cy="165425"/>
            </a:xfrm>
            <a:custGeom>
              <a:rect b="b" l="l" r="r" t="t"/>
              <a:pathLst>
                <a:path extrusionOk="0" h="6617" w="7719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69"/>
            <p:cNvSpPr/>
            <p:nvPr/>
          </p:nvSpPr>
          <p:spPr>
            <a:xfrm>
              <a:off x="-61354875" y="3751050"/>
              <a:ext cx="316650" cy="288275"/>
            </a:xfrm>
            <a:custGeom>
              <a:rect b="b" l="l" r="r" t="t"/>
              <a:pathLst>
                <a:path extrusionOk="0" h="11531" w="12666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3" name="Google Shape;5753;p69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5754" name="Google Shape;5754;p69"/>
            <p:cNvSpPr/>
            <p:nvPr/>
          </p:nvSpPr>
          <p:spPr>
            <a:xfrm>
              <a:off x="-61172925" y="4240150"/>
              <a:ext cx="62225" cy="145750"/>
            </a:xfrm>
            <a:custGeom>
              <a:rect b="b" l="l" r="r" t="t"/>
              <a:pathLst>
                <a:path extrusionOk="0" h="5830" w="2489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69"/>
            <p:cNvSpPr/>
            <p:nvPr/>
          </p:nvSpPr>
          <p:spPr>
            <a:xfrm>
              <a:off x="-61354875" y="4101525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6" name="Google Shape;5756;p69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5757" name="Google Shape;5757;p69"/>
            <p:cNvSpPr/>
            <p:nvPr/>
          </p:nvSpPr>
          <p:spPr>
            <a:xfrm>
              <a:off x="-59403925" y="3522625"/>
              <a:ext cx="21275" cy="20500"/>
            </a:xfrm>
            <a:custGeom>
              <a:rect b="b" l="l" r="r" t="t"/>
              <a:pathLst>
                <a:path extrusionOk="0" h="820" w="851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69"/>
            <p:cNvSpPr/>
            <p:nvPr/>
          </p:nvSpPr>
          <p:spPr>
            <a:xfrm>
              <a:off x="-593621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69"/>
            <p:cNvSpPr/>
            <p:nvPr/>
          </p:nvSpPr>
          <p:spPr>
            <a:xfrm>
              <a:off x="-593212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69"/>
            <p:cNvSpPr/>
            <p:nvPr/>
          </p:nvSpPr>
          <p:spPr>
            <a:xfrm>
              <a:off x="-592794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69"/>
            <p:cNvSpPr/>
            <p:nvPr/>
          </p:nvSpPr>
          <p:spPr>
            <a:xfrm>
              <a:off x="-59470075" y="3418825"/>
              <a:ext cx="317425" cy="206225"/>
            </a:xfrm>
            <a:custGeom>
              <a:rect b="b" l="l" r="r" t="t"/>
              <a:pathLst>
                <a:path extrusionOk="0" h="8249" w="12697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69"/>
            <p:cNvSpPr/>
            <p:nvPr/>
          </p:nvSpPr>
          <p:spPr>
            <a:xfrm>
              <a:off x="-592385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69"/>
            <p:cNvSpPr/>
            <p:nvPr/>
          </p:nvSpPr>
          <p:spPr>
            <a:xfrm>
              <a:off x="-59292875" y="3308975"/>
              <a:ext cx="106350" cy="41400"/>
            </a:xfrm>
            <a:custGeom>
              <a:rect b="b" l="l" r="r" t="t"/>
              <a:pathLst>
                <a:path extrusionOk="0" h="1656" w="4254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69"/>
            <p:cNvSpPr/>
            <p:nvPr/>
          </p:nvSpPr>
          <p:spPr>
            <a:xfrm>
              <a:off x="-59214100" y="3371400"/>
              <a:ext cx="62225" cy="68550"/>
            </a:xfrm>
            <a:custGeom>
              <a:rect b="b" l="l" r="r" t="t"/>
              <a:pathLst>
                <a:path extrusionOk="0" h="2742" w="2489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69"/>
            <p:cNvSpPr/>
            <p:nvPr/>
          </p:nvSpPr>
          <p:spPr>
            <a:xfrm>
              <a:off x="-59297600" y="3392600"/>
              <a:ext cx="62250" cy="48150"/>
            </a:xfrm>
            <a:custGeom>
              <a:rect b="b" l="l" r="r" t="t"/>
              <a:pathLst>
                <a:path extrusionOk="0" h="1926" w="249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6" name="Google Shape;5766;p69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5767" name="Google Shape;5767;p69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69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69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69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71" name="Google Shape;5771;p69"/>
          <p:cNvSpPr/>
          <p:nvPr/>
        </p:nvSpPr>
        <p:spPr>
          <a:xfrm>
            <a:off x="1434487" y="3465532"/>
            <a:ext cx="349421" cy="347688"/>
          </a:xfrm>
          <a:custGeom>
            <a:rect b="b" l="l" r="r" t="t"/>
            <a:pathLst>
              <a:path extrusionOk="0" h="12634" w="12697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2" name="Google Shape;5772;p69"/>
          <p:cNvSpPr/>
          <p:nvPr/>
        </p:nvSpPr>
        <p:spPr>
          <a:xfrm>
            <a:off x="1460494" y="3872756"/>
            <a:ext cx="297409" cy="349421"/>
          </a:xfrm>
          <a:custGeom>
            <a:rect b="b" l="l" r="r" t="t"/>
            <a:pathLst>
              <a:path extrusionOk="0" h="12697" w="10807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3" name="Google Shape;5773;p69"/>
          <p:cNvSpPr/>
          <p:nvPr/>
        </p:nvSpPr>
        <p:spPr>
          <a:xfrm>
            <a:off x="3539685" y="3081754"/>
            <a:ext cx="348541" cy="272255"/>
          </a:xfrm>
          <a:custGeom>
            <a:rect b="b" l="l" r="r" t="t"/>
            <a:pathLst>
              <a:path extrusionOk="0" h="9893" w="12665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74" name="Google Shape;5774;p69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5775" name="Google Shape;5775;p69"/>
            <p:cNvSpPr/>
            <p:nvPr/>
          </p:nvSpPr>
          <p:spPr>
            <a:xfrm>
              <a:off x="-62890750" y="3747425"/>
              <a:ext cx="313500" cy="195825"/>
            </a:xfrm>
            <a:custGeom>
              <a:rect b="b" l="l" r="r" t="t"/>
              <a:pathLst>
                <a:path extrusionOk="0" h="7833" w="1254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69"/>
            <p:cNvSpPr/>
            <p:nvPr/>
          </p:nvSpPr>
          <p:spPr>
            <a:xfrm>
              <a:off x="-62874975" y="3869075"/>
              <a:ext cx="315050" cy="196250"/>
            </a:xfrm>
            <a:custGeom>
              <a:rect b="b" l="l" r="r" t="t"/>
              <a:pathLst>
                <a:path extrusionOk="0" h="7850" w="12602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69"/>
            <p:cNvSpPr/>
            <p:nvPr/>
          </p:nvSpPr>
          <p:spPr>
            <a:xfrm>
              <a:off x="-62751325" y="3834525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69"/>
            <p:cNvSpPr/>
            <p:nvPr/>
          </p:nvSpPr>
          <p:spPr>
            <a:xfrm>
              <a:off x="-62715100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69"/>
            <p:cNvSpPr/>
            <p:nvPr/>
          </p:nvSpPr>
          <p:spPr>
            <a:xfrm>
              <a:off x="-62751325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69"/>
            <p:cNvSpPr/>
            <p:nvPr/>
          </p:nvSpPr>
          <p:spPr>
            <a:xfrm>
              <a:off x="-62822225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69"/>
            <p:cNvSpPr/>
            <p:nvPr/>
          </p:nvSpPr>
          <p:spPr>
            <a:xfrm>
              <a:off x="-62715100" y="3833750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69"/>
            <p:cNvSpPr/>
            <p:nvPr/>
          </p:nvSpPr>
          <p:spPr>
            <a:xfrm>
              <a:off x="-62758425" y="3881000"/>
              <a:ext cx="22875" cy="48075"/>
            </a:xfrm>
            <a:custGeom>
              <a:rect b="b" l="l" r="r" t="t"/>
              <a:pathLst>
                <a:path extrusionOk="0" h="1923" w="915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69"/>
            <p:cNvSpPr/>
            <p:nvPr/>
          </p:nvSpPr>
          <p:spPr>
            <a:xfrm>
              <a:off x="-62715100" y="3809325"/>
              <a:ext cx="74850" cy="51225"/>
            </a:xfrm>
            <a:custGeom>
              <a:rect b="b" l="l" r="r" t="t"/>
              <a:pathLst>
                <a:path extrusionOk="0" h="2049" w="2994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69"/>
            <p:cNvSpPr/>
            <p:nvPr/>
          </p:nvSpPr>
          <p:spPr>
            <a:xfrm>
              <a:off x="-62715875" y="3950300"/>
              <a:ext cx="75625" cy="51225"/>
            </a:xfrm>
            <a:custGeom>
              <a:rect b="b" l="l" r="r" t="t"/>
              <a:pathLst>
                <a:path extrusionOk="0" h="2049" w="3025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69"/>
            <p:cNvSpPr/>
            <p:nvPr/>
          </p:nvSpPr>
          <p:spPr>
            <a:xfrm>
              <a:off x="-62811200" y="3949525"/>
              <a:ext cx="75650" cy="52000"/>
            </a:xfrm>
            <a:custGeom>
              <a:rect b="b" l="l" r="r" t="t"/>
              <a:pathLst>
                <a:path extrusionOk="0" h="2080" w="3026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69"/>
            <p:cNvSpPr/>
            <p:nvPr/>
          </p:nvSpPr>
          <p:spPr>
            <a:xfrm>
              <a:off x="-62673350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69"/>
            <p:cNvSpPr/>
            <p:nvPr/>
          </p:nvSpPr>
          <p:spPr>
            <a:xfrm>
              <a:off x="-62810400" y="3810125"/>
              <a:ext cx="75625" cy="51200"/>
            </a:xfrm>
            <a:custGeom>
              <a:rect b="b" l="l" r="r" t="t"/>
              <a:pathLst>
                <a:path extrusionOk="0" h="2048" w="3025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69"/>
            <p:cNvSpPr/>
            <p:nvPr/>
          </p:nvSpPr>
          <p:spPr>
            <a:xfrm>
              <a:off x="-62715100" y="3881000"/>
              <a:ext cx="22850" cy="48075"/>
            </a:xfrm>
            <a:custGeom>
              <a:rect b="b" l="l" r="r" t="t"/>
              <a:pathLst>
                <a:path extrusionOk="0" h="1923" w="914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9" name="Google Shape;5789;p69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5790" name="Google Shape;5790;p69"/>
            <p:cNvSpPr/>
            <p:nvPr/>
          </p:nvSpPr>
          <p:spPr>
            <a:xfrm>
              <a:off x="-62884425" y="4325225"/>
              <a:ext cx="317425" cy="103200"/>
            </a:xfrm>
            <a:custGeom>
              <a:rect b="b" l="l" r="r" t="t"/>
              <a:pathLst>
                <a:path extrusionOk="0" h="4128" w="12697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69"/>
            <p:cNvSpPr/>
            <p:nvPr/>
          </p:nvSpPr>
          <p:spPr>
            <a:xfrm>
              <a:off x="-62884425" y="4111775"/>
              <a:ext cx="317425" cy="193000"/>
            </a:xfrm>
            <a:custGeom>
              <a:rect b="b" l="l" r="r" t="t"/>
              <a:pathLst>
                <a:path extrusionOk="0" h="7720" w="12697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2" name="Google Shape;5792;p69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5793" name="Google Shape;5793;p69"/>
            <p:cNvSpPr/>
            <p:nvPr/>
          </p:nvSpPr>
          <p:spPr>
            <a:xfrm>
              <a:off x="-60991000" y="3376900"/>
              <a:ext cx="315075" cy="311150"/>
            </a:xfrm>
            <a:custGeom>
              <a:rect b="b" l="l" r="r" t="t"/>
              <a:pathLst>
                <a:path extrusionOk="0" h="12446" w="12603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69"/>
            <p:cNvSpPr/>
            <p:nvPr/>
          </p:nvSpPr>
          <p:spPr>
            <a:xfrm>
              <a:off x="-60991775" y="3404275"/>
              <a:ext cx="174875" cy="89250"/>
            </a:xfrm>
            <a:custGeom>
              <a:rect b="b" l="l" r="r" t="t"/>
              <a:pathLst>
                <a:path extrusionOk="0" h="3570" w="6995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69"/>
            <p:cNvSpPr/>
            <p:nvPr/>
          </p:nvSpPr>
          <p:spPr>
            <a:xfrm>
              <a:off x="-60795650" y="3513975"/>
              <a:ext cx="89000" cy="173300"/>
            </a:xfrm>
            <a:custGeom>
              <a:rect b="b" l="l" r="r" t="t"/>
              <a:pathLst>
                <a:path extrusionOk="0" h="6932" w="356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6" name="Google Shape;5796;p69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5797" name="Google Shape;5797;p69"/>
            <p:cNvSpPr/>
            <p:nvPr/>
          </p:nvSpPr>
          <p:spPr>
            <a:xfrm>
              <a:off x="-60988625" y="3740800"/>
              <a:ext cx="311125" cy="310350"/>
            </a:xfrm>
            <a:custGeom>
              <a:rect b="b" l="l" r="r" t="t"/>
              <a:pathLst>
                <a:path extrusionOk="0" h="12414" w="12445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69"/>
            <p:cNvSpPr/>
            <p:nvPr/>
          </p:nvSpPr>
          <p:spPr>
            <a:xfrm>
              <a:off x="-60742100" y="3920375"/>
              <a:ext cx="68550" cy="55175"/>
            </a:xfrm>
            <a:custGeom>
              <a:rect b="b" l="l" r="r" t="t"/>
              <a:pathLst>
                <a:path extrusionOk="0" h="2207" w="2742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69"/>
            <p:cNvSpPr/>
            <p:nvPr/>
          </p:nvSpPr>
          <p:spPr>
            <a:xfrm>
              <a:off x="-60740525" y="3741600"/>
              <a:ext cx="68550" cy="158325"/>
            </a:xfrm>
            <a:custGeom>
              <a:rect b="b" l="l" r="r" t="t"/>
              <a:pathLst>
                <a:path extrusionOk="0" h="6333" w="2742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0" name="Google Shape;5800;p69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5801" name="Google Shape;5801;p69"/>
            <p:cNvSpPr/>
            <p:nvPr/>
          </p:nvSpPr>
          <p:spPr>
            <a:xfrm>
              <a:off x="-60987850" y="4355925"/>
              <a:ext cx="315875" cy="60675"/>
            </a:xfrm>
            <a:custGeom>
              <a:rect b="b" l="l" r="r" t="t"/>
              <a:pathLst>
                <a:path extrusionOk="0" h="2427" w="12635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69"/>
            <p:cNvSpPr/>
            <p:nvPr/>
          </p:nvSpPr>
          <p:spPr>
            <a:xfrm>
              <a:off x="-60987050" y="4100950"/>
              <a:ext cx="315850" cy="123475"/>
            </a:xfrm>
            <a:custGeom>
              <a:rect b="b" l="l" r="r" t="t"/>
              <a:pathLst>
                <a:path extrusionOk="0" h="4939" w="12634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69"/>
            <p:cNvSpPr/>
            <p:nvPr/>
          </p:nvSpPr>
          <p:spPr>
            <a:xfrm>
              <a:off x="-60757075" y="4245675"/>
              <a:ext cx="61475" cy="89025"/>
            </a:xfrm>
            <a:custGeom>
              <a:rect b="b" l="l" r="r" t="t"/>
              <a:pathLst>
                <a:path extrusionOk="0" h="3561" w="2459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69"/>
            <p:cNvSpPr/>
            <p:nvPr/>
          </p:nvSpPr>
          <p:spPr>
            <a:xfrm>
              <a:off x="-60861025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69"/>
            <p:cNvSpPr/>
            <p:nvPr/>
          </p:nvSpPr>
          <p:spPr>
            <a:xfrm>
              <a:off x="-60964200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6" name="Google Shape;5806;p69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5807" name="Google Shape;5807;p69"/>
            <p:cNvSpPr/>
            <p:nvPr/>
          </p:nvSpPr>
          <p:spPr>
            <a:xfrm>
              <a:off x="-59381875" y="3922750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69"/>
            <p:cNvSpPr/>
            <p:nvPr/>
          </p:nvSpPr>
          <p:spPr>
            <a:xfrm>
              <a:off x="-59364550" y="3861525"/>
              <a:ext cx="43350" cy="40900"/>
            </a:xfrm>
            <a:custGeom>
              <a:rect b="b" l="l" r="r" t="t"/>
              <a:pathLst>
                <a:path extrusionOk="0" h="1636" w="1734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69"/>
            <p:cNvSpPr/>
            <p:nvPr/>
          </p:nvSpPr>
          <p:spPr>
            <a:xfrm>
              <a:off x="-59447250" y="3706150"/>
              <a:ext cx="319000" cy="308775"/>
            </a:xfrm>
            <a:custGeom>
              <a:rect b="b" l="l" r="r" t="t"/>
              <a:pathLst>
                <a:path extrusionOk="0" h="12351" w="1276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69"/>
            <p:cNvSpPr/>
            <p:nvPr/>
          </p:nvSpPr>
          <p:spPr>
            <a:xfrm>
              <a:off x="-59293650" y="3740025"/>
              <a:ext cx="14175" cy="14200"/>
            </a:xfrm>
            <a:custGeom>
              <a:rect b="b" l="l" r="r" t="t"/>
              <a:pathLst>
                <a:path extrusionOk="0" h="568" w="567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1" name="Google Shape;5811;p69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5812" name="Google Shape;5812;p69"/>
            <p:cNvSpPr/>
            <p:nvPr/>
          </p:nvSpPr>
          <p:spPr>
            <a:xfrm>
              <a:off x="-64332100" y="3362225"/>
              <a:ext cx="170150" cy="199025"/>
            </a:xfrm>
            <a:custGeom>
              <a:rect b="b" l="l" r="r" t="t"/>
              <a:pathLst>
                <a:path extrusionOk="0" h="7961" w="6806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69"/>
            <p:cNvSpPr/>
            <p:nvPr/>
          </p:nvSpPr>
          <p:spPr>
            <a:xfrm>
              <a:off x="-64406125" y="3559050"/>
              <a:ext cx="318225" cy="117975"/>
            </a:xfrm>
            <a:custGeom>
              <a:rect b="b" l="l" r="r" t="t"/>
              <a:pathLst>
                <a:path extrusionOk="0" h="4719" w="12729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14" name="Google Shape;5814;p69"/>
          <p:cNvSpPr/>
          <p:nvPr/>
        </p:nvSpPr>
        <p:spPr>
          <a:xfrm>
            <a:off x="1916080" y="3464665"/>
            <a:ext cx="229792" cy="349421"/>
          </a:xfrm>
          <a:custGeom>
            <a:rect b="b" l="l" r="r" t="t"/>
            <a:pathLst>
              <a:path extrusionOk="0"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15" name="Google Shape;5815;p69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5816" name="Google Shape;5816;p69"/>
            <p:cNvSpPr/>
            <p:nvPr/>
          </p:nvSpPr>
          <p:spPr>
            <a:xfrm>
              <a:off x="-64410850" y="4348850"/>
              <a:ext cx="317425" cy="62250"/>
            </a:xfrm>
            <a:custGeom>
              <a:rect b="b" l="l" r="r" t="t"/>
              <a:pathLst>
                <a:path extrusionOk="0" h="2490" w="12697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69"/>
            <p:cNvSpPr/>
            <p:nvPr/>
          </p:nvSpPr>
          <p:spPr>
            <a:xfrm>
              <a:off x="-64315550" y="4094450"/>
              <a:ext cx="122100" cy="192200"/>
            </a:xfrm>
            <a:custGeom>
              <a:rect b="b" l="l" r="r" t="t"/>
              <a:pathLst>
                <a:path extrusionOk="0" h="7688" w="4884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69"/>
            <p:cNvSpPr/>
            <p:nvPr/>
          </p:nvSpPr>
          <p:spPr>
            <a:xfrm>
              <a:off x="-64335250" y="4307100"/>
              <a:ext cx="161500" cy="21300"/>
            </a:xfrm>
            <a:custGeom>
              <a:rect b="b" l="l" r="r" t="t"/>
              <a:pathLst>
                <a:path extrusionOk="0" h="852" w="646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19" name="Google Shape;5819;p69"/>
          <p:cNvSpPr/>
          <p:nvPr/>
        </p:nvSpPr>
        <p:spPr>
          <a:xfrm>
            <a:off x="3991648" y="3043074"/>
            <a:ext cx="304344" cy="349614"/>
          </a:xfrm>
          <a:custGeom>
            <a:rect b="b" l="l" r="r" t="t"/>
            <a:pathLst>
              <a:path extrusionOk="0" h="12704" w="11059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20" name="Google Shape;5820;p69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5821" name="Google Shape;5821;p69"/>
            <p:cNvSpPr/>
            <p:nvPr/>
          </p:nvSpPr>
          <p:spPr>
            <a:xfrm>
              <a:off x="-62334675" y="3884950"/>
              <a:ext cx="62250" cy="145725"/>
            </a:xfrm>
            <a:custGeom>
              <a:rect b="b" l="l" r="r" t="t"/>
              <a:pathLst>
                <a:path extrusionOk="0" h="5829" w="249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69"/>
            <p:cNvSpPr/>
            <p:nvPr/>
          </p:nvSpPr>
          <p:spPr>
            <a:xfrm>
              <a:off x="-62516625" y="3743175"/>
              <a:ext cx="315875" cy="318400"/>
            </a:xfrm>
            <a:custGeom>
              <a:rect b="b" l="l" r="r" t="t"/>
              <a:pathLst>
                <a:path extrusionOk="0" h="12736" w="12635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3" name="Google Shape;5823;p69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5824" name="Google Shape;5824;p69"/>
            <p:cNvSpPr/>
            <p:nvPr/>
          </p:nvSpPr>
          <p:spPr>
            <a:xfrm>
              <a:off x="-62414225" y="4203925"/>
              <a:ext cx="206375" cy="207175"/>
            </a:xfrm>
            <a:custGeom>
              <a:rect b="b" l="l" r="r" t="t"/>
              <a:pathLst>
                <a:path extrusionOk="0"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69"/>
            <p:cNvSpPr/>
            <p:nvPr/>
          </p:nvSpPr>
          <p:spPr>
            <a:xfrm>
              <a:off x="-62511100" y="4129100"/>
              <a:ext cx="159900" cy="74850"/>
            </a:xfrm>
            <a:custGeom>
              <a:rect b="b" l="l" r="r" t="t"/>
              <a:pathLst>
                <a:path extrusionOk="0"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69"/>
            <p:cNvSpPr/>
            <p:nvPr/>
          </p:nvSpPr>
          <p:spPr>
            <a:xfrm>
              <a:off x="-62511100" y="4207075"/>
              <a:ext cx="110275" cy="59875"/>
            </a:xfrm>
            <a:custGeom>
              <a:rect b="b" l="l" r="r" t="t"/>
              <a:pathLst>
                <a:path extrusionOk="0"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69"/>
            <p:cNvSpPr/>
            <p:nvPr/>
          </p:nvSpPr>
          <p:spPr>
            <a:xfrm>
              <a:off x="-62511100" y="4329950"/>
              <a:ext cx="106350" cy="59875"/>
            </a:xfrm>
            <a:custGeom>
              <a:rect b="b" l="l" r="r" t="t"/>
              <a:pathLst>
                <a:path extrusionOk="0"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69"/>
            <p:cNvSpPr/>
            <p:nvPr/>
          </p:nvSpPr>
          <p:spPr>
            <a:xfrm>
              <a:off x="-62511900" y="4268500"/>
              <a:ext cx="78000" cy="60675"/>
            </a:xfrm>
            <a:custGeom>
              <a:rect b="b" l="l" r="r" t="t"/>
              <a:pathLst>
                <a:path extrusionOk="0"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9" name="Google Shape;5829;p69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5830" name="Google Shape;5830;p69"/>
            <p:cNvSpPr/>
            <p:nvPr/>
          </p:nvSpPr>
          <p:spPr>
            <a:xfrm>
              <a:off x="-60535750" y="3495075"/>
              <a:ext cx="206375" cy="82725"/>
            </a:xfrm>
            <a:custGeom>
              <a:rect b="b" l="l" r="r" t="t"/>
              <a:pathLst>
                <a:path extrusionOk="0" h="3309" w="8255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69"/>
            <p:cNvSpPr/>
            <p:nvPr/>
          </p:nvSpPr>
          <p:spPr>
            <a:xfrm>
              <a:off x="-60432575" y="3367475"/>
              <a:ext cx="20500" cy="47275"/>
            </a:xfrm>
            <a:custGeom>
              <a:rect b="b" l="l" r="r" t="t"/>
              <a:pathLst>
                <a:path extrusionOk="0" h="1891" w="82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69"/>
            <p:cNvSpPr/>
            <p:nvPr/>
          </p:nvSpPr>
          <p:spPr>
            <a:xfrm>
              <a:off x="-60535750" y="3367475"/>
              <a:ext cx="206375" cy="107150"/>
            </a:xfrm>
            <a:custGeom>
              <a:rect b="b" l="l" r="r" t="t"/>
              <a:pathLst>
                <a:path extrusionOk="0" h="4286" w="8255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69"/>
            <p:cNvSpPr/>
            <p:nvPr/>
          </p:nvSpPr>
          <p:spPr>
            <a:xfrm>
              <a:off x="-60597975" y="3368175"/>
              <a:ext cx="40200" cy="316725"/>
            </a:xfrm>
            <a:custGeom>
              <a:rect b="b" l="l" r="r" t="t"/>
              <a:pathLst>
                <a:path extrusionOk="0" h="12669" w="1608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69"/>
            <p:cNvSpPr/>
            <p:nvPr/>
          </p:nvSpPr>
          <p:spPr>
            <a:xfrm>
              <a:off x="-60535750" y="3597450"/>
              <a:ext cx="206375" cy="86675"/>
            </a:xfrm>
            <a:custGeom>
              <a:rect b="b" l="l" r="r" t="t"/>
              <a:pathLst>
                <a:path extrusionOk="0" h="3467" w="8255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35" name="Google Shape;5835;p69"/>
          <p:cNvSpPr/>
          <p:nvPr/>
        </p:nvSpPr>
        <p:spPr>
          <a:xfrm>
            <a:off x="6072955" y="3465738"/>
            <a:ext cx="351155" cy="347275"/>
          </a:xfrm>
          <a:custGeom>
            <a:rect b="b" l="l" r="r" t="t"/>
            <a:pathLst>
              <a:path extrusionOk="0" h="12619" w="1276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36" name="Google Shape;5836;p69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5837" name="Google Shape;5837;p69"/>
            <p:cNvSpPr/>
            <p:nvPr/>
          </p:nvSpPr>
          <p:spPr>
            <a:xfrm>
              <a:off x="-60463275" y="4249600"/>
              <a:ext cx="61450" cy="60675"/>
            </a:xfrm>
            <a:custGeom>
              <a:rect b="b" l="l" r="r" t="t"/>
              <a:pathLst>
                <a:path extrusionOk="0" h="2427" w="2458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69"/>
            <p:cNvSpPr/>
            <p:nvPr/>
          </p:nvSpPr>
          <p:spPr>
            <a:xfrm>
              <a:off x="-60526300" y="4249600"/>
              <a:ext cx="48075" cy="60675"/>
            </a:xfrm>
            <a:custGeom>
              <a:rect b="b" l="l" r="r" t="t"/>
              <a:pathLst>
                <a:path extrusionOk="0" h="2427" w="1923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69"/>
            <p:cNvSpPr/>
            <p:nvPr/>
          </p:nvSpPr>
          <p:spPr>
            <a:xfrm>
              <a:off x="-60621600" y="4145650"/>
              <a:ext cx="316650" cy="226850"/>
            </a:xfrm>
            <a:custGeom>
              <a:rect b="b" l="l" r="r" t="t"/>
              <a:pathLst>
                <a:path extrusionOk="0" h="9074" w="12666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0" name="Google Shape;5840;p69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5841" name="Google Shape;5841;p69"/>
            <p:cNvSpPr/>
            <p:nvPr/>
          </p:nvSpPr>
          <p:spPr>
            <a:xfrm>
              <a:off x="-5940077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69"/>
            <p:cNvSpPr/>
            <p:nvPr/>
          </p:nvSpPr>
          <p:spPr>
            <a:xfrm>
              <a:off x="-59400000" y="4084200"/>
              <a:ext cx="89825" cy="212700"/>
            </a:xfrm>
            <a:custGeom>
              <a:rect b="b" l="l" r="r" t="t"/>
              <a:pathLst>
                <a:path extrusionOk="0" h="8508" w="3593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69"/>
            <p:cNvSpPr/>
            <p:nvPr/>
          </p:nvSpPr>
          <p:spPr>
            <a:xfrm>
              <a:off x="-59290500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69"/>
            <p:cNvSpPr/>
            <p:nvPr/>
          </p:nvSpPr>
          <p:spPr>
            <a:xfrm>
              <a:off x="-5929050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69"/>
            <p:cNvSpPr/>
            <p:nvPr/>
          </p:nvSpPr>
          <p:spPr>
            <a:xfrm>
              <a:off x="-5918102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69"/>
            <p:cNvSpPr/>
            <p:nvPr/>
          </p:nvSpPr>
          <p:spPr>
            <a:xfrm>
              <a:off x="-5917945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7" name="Google Shape;5847;p69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5848" name="Google Shape;5848;p69"/>
            <p:cNvSpPr/>
            <p:nvPr/>
          </p:nvSpPr>
          <p:spPr>
            <a:xfrm>
              <a:off x="-63980025" y="3532875"/>
              <a:ext cx="185900" cy="144150"/>
            </a:xfrm>
            <a:custGeom>
              <a:rect b="b" l="l" r="r" t="t"/>
              <a:pathLst>
                <a:path extrusionOk="0" h="5766" w="7436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69"/>
            <p:cNvSpPr/>
            <p:nvPr/>
          </p:nvSpPr>
          <p:spPr>
            <a:xfrm>
              <a:off x="-64044600" y="3360375"/>
              <a:ext cx="315850" cy="152825"/>
            </a:xfrm>
            <a:custGeom>
              <a:rect b="b" l="l" r="r" t="t"/>
              <a:pathLst>
                <a:path extrusionOk="0" h="6113" w="12634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69"/>
            <p:cNvSpPr/>
            <p:nvPr/>
          </p:nvSpPr>
          <p:spPr>
            <a:xfrm>
              <a:off x="-63945375" y="3408425"/>
              <a:ext cx="117375" cy="103200"/>
            </a:xfrm>
            <a:custGeom>
              <a:rect b="b" l="l" r="r" t="t"/>
              <a:pathLst>
                <a:path extrusionOk="0" h="4128" w="4695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1" name="Google Shape;5851;p69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5852" name="Google Shape;5852;p69"/>
            <p:cNvSpPr/>
            <p:nvPr/>
          </p:nvSpPr>
          <p:spPr>
            <a:xfrm>
              <a:off x="-64022550" y="3912500"/>
              <a:ext cx="270175" cy="90600"/>
            </a:xfrm>
            <a:custGeom>
              <a:rect b="b" l="l" r="r" t="t"/>
              <a:pathLst>
                <a:path extrusionOk="0" h="3624" w="10807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69"/>
            <p:cNvSpPr/>
            <p:nvPr/>
          </p:nvSpPr>
          <p:spPr>
            <a:xfrm>
              <a:off x="-64000500" y="4023550"/>
              <a:ext cx="227650" cy="21300"/>
            </a:xfrm>
            <a:custGeom>
              <a:rect b="b" l="l" r="r" t="t"/>
              <a:pathLst>
                <a:path extrusionOk="0" h="852" w="9106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69"/>
            <p:cNvSpPr/>
            <p:nvPr/>
          </p:nvSpPr>
          <p:spPr>
            <a:xfrm>
              <a:off x="-63960325" y="3727425"/>
              <a:ext cx="144925" cy="165425"/>
            </a:xfrm>
            <a:custGeom>
              <a:rect b="b" l="l" r="r" t="t"/>
              <a:pathLst>
                <a:path extrusionOk="0" h="6617" w="5797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5" name="Google Shape;5855;p69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5856" name="Google Shape;5856;p69"/>
            <p:cNvSpPr/>
            <p:nvPr/>
          </p:nvSpPr>
          <p:spPr>
            <a:xfrm>
              <a:off x="-63933550" y="4328375"/>
              <a:ext cx="93750" cy="40975"/>
            </a:xfrm>
            <a:custGeom>
              <a:rect b="b" l="l" r="r" t="t"/>
              <a:pathLst>
                <a:path extrusionOk="0" h="1639" w="375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69"/>
            <p:cNvSpPr/>
            <p:nvPr/>
          </p:nvSpPr>
          <p:spPr>
            <a:xfrm>
              <a:off x="-63980025" y="4135400"/>
              <a:ext cx="185900" cy="234725"/>
            </a:xfrm>
            <a:custGeom>
              <a:rect b="b" l="l" r="r" t="t"/>
              <a:pathLst>
                <a:path extrusionOk="0" h="9389" w="7436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69"/>
            <p:cNvSpPr/>
            <p:nvPr/>
          </p:nvSpPr>
          <p:spPr>
            <a:xfrm>
              <a:off x="-64001300" y="4389800"/>
              <a:ext cx="228450" cy="21300"/>
            </a:xfrm>
            <a:custGeom>
              <a:rect b="b" l="l" r="r" t="t"/>
              <a:pathLst>
                <a:path extrusionOk="0" h="852" w="9138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69"/>
            <p:cNvSpPr/>
            <p:nvPr/>
          </p:nvSpPr>
          <p:spPr>
            <a:xfrm>
              <a:off x="-64001300" y="4093650"/>
              <a:ext cx="226875" cy="20500"/>
            </a:xfrm>
            <a:custGeom>
              <a:rect b="b" l="l" r="r" t="t"/>
              <a:pathLst>
                <a:path extrusionOk="0" h="820" w="9075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0" name="Google Shape;5860;p69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5861" name="Google Shape;5861;p69"/>
            <p:cNvSpPr/>
            <p:nvPr/>
          </p:nvSpPr>
          <p:spPr>
            <a:xfrm>
              <a:off x="-62085775" y="3653375"/>
              <a:ext cx="185875" cy="41075"/>
            </a:xfrm>
            <a:custGeom>
              <a:rect b="b" l="l" r="r" t="t"/>
              <a:pathLst>
                <a:path extrusionOk="0" h="1643" w="7435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69"/>
            <p:cNvSpPr/>
            <p:nvPr/>
          </p:nvSpPr>
          <p:spPr>
            <a:xfrm>
              <a:off x="-62148800" y="3377700"/>
              <a:ext cx="311125" cy="254425"/>
            </a:xfrm>
            <a:custGeom>
              <a:rect b="b" l="l" r="r" t="t"/>
              <a:pathLst>
                <a:path extrusionOk="0" h="10177" w="12445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3" name="Google Shape;5863;p69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5864" name="Google Shape;5864;p69"/>
            <p:cNvSpPr/>
            <p:nvPr/>
          </p:nvSpPr>
          <p:spPr>
            <a:xfrm>
              <a:off x="-61992850" y="3743950"/>
              <a:ext cx="63825" cy="69150"/>
            </a:xfrm>
            <a:custGeom>
              <a:rect b="b" l="l" r="r" t="t"/>
              <a:pathLst>
                <a:path extrusionOk="0" h="2766" w="2553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69"/>
            <p:cNvSpPr/>
            <p:nvPr/>
          </p:nvSpPr>
          <p:spPr>
            <a:xfrm>
              <a:off x="-62154300" y="3785700"/>
              <a:ext cx="318200" cy="275700"/>
            </a:xfrm>
            <a:custGeom>
              <a:rect b="b" l="l" r="r" t="t"/>
              <a:pathLst>
                <a:path extrusionOk="0" h="11028" w="12728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6" name="Google Shape;5866;p69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5867" name="Google Shape;5867;p69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69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69"/>
            <p:cNvSpPr/>
            <p:nvPr/>
          </p:nvSpPr>
          <p:spPr>
            <a:xfrm>
              <a:off x="-62033800" y="4111775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69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1" name="Google Shape;5871;p69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5872" name="Google Shape;5872;p69"/>
            <p:cNvSpPr/>
            <p:nvPr/>
          </p:nvSpPr>
          <p:spPr>
            <a:xfrm>
              <a:off x="-6021912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69"/>
            <p:cNvSpPr/>
            <p:nvPr/>
          </p:nvSpPr>
          <p:spPr>
            <a:xfrm>
              <a:off x="-60156900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69"/>
            <p:cNvSpPr/>
            <p:nvPr/>
          </p:nvSpPr>
          <p:spPr>
            <a:xfrm>
              <a:off x="-6009467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69"/>
            <p:cNvSpPr/>
            <p:nvPr/>
          </p:nvSpPr>
          <p:spPr>
            <a:xfrm>
              <a:off x="-60254550" y="3478525"/>
              <a:ext cx="318200" cy="206375"/>
            </a:xfrm>
            <a:custGeom>
              <a:rect b="b" l="l" r="r" t="t"/>
              <a:pathLst>
                <a:path extrusionOk="0" h="8255" w="12728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6" name="Google Shape;5876;p69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5877" name="Google Shape;5877;p69"/>
            <p:cNvSpPr/>
            <p:nvPr/>
          </p:nvSpPr>
          <p:spPr>
            <a:xfrm>
              <a:off x="-60218325" y="3733825"/>
              <a:ext cx="235525" cy="316550"/>
            </a:xfrm>
            <a:custGeom>
              <a:rect b="b" l="l" r="r" t="t"/>
              <a:pathLst>
                <a:path extrusionOk="0" h="12662" w="9421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69"/>
            <p:cNvSpPr/>
            <p:nvPr/>
          </p:nvSpPr>
          <p:spPr>
            <a:xfrm>
              <a:off x="-60255350" y="3844775"/>
              <a:ext cx="34675" cy="20500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69"/>
            <p:cNvSpPr/>
            <p:nvPr/>
          </p:nvSpPr>
          <p:spPr>
            <a:xfrm>
              <a:off x="-59974175" y="3844775"/>
              <a:ext cx="35475" cy="20500"/>
            </a:xfrm>
            <a:custGeom>
              <a:rect b="b" l="l" r="r" t="t"/>
              <a:pathLst>
                <a:path extrusionOk="0" h="820" w="1419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69"/>
            <p:cNvSpPr/>
            <p:nvPr/>
          </p:nvSpPr>
          <p:spPr>
            <a:xfrm>
              <a:off x="-60212825" y="393947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69"/>
            <p:cNvSpPr/>
            <p:nvPr/>
          </p:nvSpPr>
          <p:spPr>
            <a:xfrm>
              <a:off x="-60012750" y="373942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69"/>
            <p:cNvSpPr/>
            <p:nvPr/>
          </p:nvSpPr>
          <p:spPr>
            <a:xfrm>
              <a:off x="-60012750" y="393947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69"/>
            <p:cNvSpPr/>
            <p:nvPr/>
          </p:nvSpPr>
          <p:spPr>
            <a:xfrm>
              <a:off x="-60212825" y="373942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4" name="Google Shape;5884;p69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5885" name="Google Shape;5885;p69"/>
            <p:cNvSpPr/>
            <p:nvPr/>
          </p:nvSpPr>
          <p:spPr>
            <a:xfrm>
              <a:off x="-60222275" y="4273225"/>
              <a:ext cx="63025" cy="144175"/>
            </a:xfrm>
            <a:custGeom>
              <a:rect b="b" l="l" r="r" t="t"/>
              <a:pathLst>
                <a:path extrusionOk="0" h="5767" w="2521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69"/>
            <p:cNvSpPr/>
            <p:nvPr/>
          </p:nvSpPr>
          <p:spPr>
            <a:xfrm>
              <a:off x="-60232500" y="4101525"/>
              <a:ext cx="268600" cy="315875"/>
            </a:xfrm>
            <a:custGeom>
              <a:rect b="b" l="l" r="r" t="t"/>
              <a:pathLst>
                <a:path extrusionOk="0" h="12635" w="10744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87" name="Google Shape;5887;p69"/>
          <p:cNvSpPr/>
          <p:nvPr/>
        </p:nvSpPr>
        <p:spPr>
          <a:xfrm>
            <a:off x="7766392" y="3043157"/>
            <a:ext cx="348541" cy="349449"/>
          </a:xfrm>
          <a:custGeom>
            <a:rect b="b" l="l" r="r" t="t"/>
            <a:pathLst>
              <a:path extrusionOk="0" h="12698" w="12665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88" name="Google Shape;5888;p69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5889" name="Google Shape;5889;p69"/>
            <p:cNvSpPr/>
            <p:nvPr/>
          </p:nvSpPr>
          <p:spPr>
            <a:xfrm>
              <a:off x="-63497200" y="3423400"/>
              <a:ext cx="40975" cy="40975"/>
            </a:xfrm>
            <a:custGeom>
              <a:rect b="b" l="l" r="r" t="t"/>
              <a:pathLst>
                <a:path extrusionOk="0" h="1639" w="1639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69"/>
            <p:cNvSpPr/>
            <p:nvPr/>
          </p:nvSpPr>
          <p:spPr>
            <a:xfrm>
              <a:off x="-63516900" y="3485625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69"/>
            <p:cNvSpPr/>
            <p:nvPr/>
          </p:nvSpPr>
          <p:spPr>
            <a:xfrm>
              <a:off x="-63618500" y="3360375"/>
              <a:ext cx="256775" cy="256600"/>
            </a:xfrm>
            <a:custGeom>
              <a:rect b="b" l="l" r="r" t="t"/>
              <a:pathLst>
                <a:path extrusionOk="0" h="10264" w="10271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69"/>
            <p:cNvSpPr/>
            <p:nvPr/>
          </p:nvSpPr>
          <p:spPr>
            <a:xfrm>
              <a:off x="-63679950" y="3576200"/>
              <a:ext cx="102425" cy="100825"/>
            </a:xfrm>
            <a:custGeom>
              <a:rect b="b" l="l" r="r" t="t"/>
              <a:pathLst>
                <a:path extrusionOk="0" h="4033" w="4097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93" name="Google Shape;5893;p69"/>
          <p:cNvSpPr/>
          <p:nvPr/>
        </p:nvSpPr>
        <p:spPr>
          <a:xfrm>
            <a:off x="2697656" y="3464445"/>
            <a:ext cx="352036" cy="349862"/>
          </a:xfrm>
          <a:custGeom>
            <a:rect b="b" l="l" r="r" t="t"/>
            <a:pathLst>
              <a:path extrusionOk="0" h="12713" w="12792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94" name="Google Shape;5894;p69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5895" name="Google Shape;5895;p69"/>
            <p:cNvSpPr/>
            <p:nvPr/>
          </p:nvSpPr>
          <p:spPr>
            <a:xfrm>
              <a:off x="-63595650" y="4093450"/>
              <a:ext cx="236300" cy="230425"/>
            </a:xfrm>
            <a:custGeom>
              <a:rect b="b" l="l" r="r" t="t"/>
              <a:pathLst>
                <a:path extrusionOk="0" h="9217" w="9452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69"/>
            <p:cNvSpPr/>
            <p:nvPr/>
          </p:nvSpPr>
          <p:spPr>
            <a:xfrm>
              <a:off x="-63679950" y="4233850"/>
              <a:ext cx="177250" cy="177250"/>
            </a:xfrm>
            <a:custGeom>
              <a:rect b="b" l="l" r="r" t="t"/>
              <a:pathLst>
                <a:path extrusionOk="0" h="7090" w="709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69"/>
            <p:cNvSpPr/>
            <p:nvPr/>
          </p:nvSpPr>
          <p:spPr>
            <a:xfrm>
              <a:off x="-63548400" y="4348850"/>
              <a:ext cx="185900" cy="62250"/>
            </a:xfrm>
            <a:custGeom>
              <a:rect b="b" l="l" r="r" t="t"/>
              <a:pathLst>
                <a:path extrusionOk="0" h="2490" w="7436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8" name="Google Shape;5898;p69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5899" name="Google Shape;5899;p69"/>
            <p:cNvSpPr/>
            <p:nvPr/>
          </p:nvSpPr>
          <p:spPr>
            <a:xfrm>
              <a:off x="-61688025" y="3460400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69"/>
            <p:cNvSpPr/>
            <p:nvPr/>
          </p:nvSpPr>
          <p:spPr>
            <a:xfrm>
              <a:off x="-61677800" y="3518900"/>
              <a:ext cx="104775" cy="61850"/>
            </a:xfrm>
            <a:custGeom>
              <a:rect b="b" l="l" r="r" t="t"/>
              <a:pathLst>
                <a:path extrusionOk="0" h="2474" w="4191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69"/>
            <p:cNvSpPr/>
            <p:nvPr/>
          </p:nvSpPr>
          <p:spPr>
            <a:xfrm>
              <a:off x="-61667550" y="3377700"/>
              <a:ext cx="82700" cy="82725"/>
            </a:xfrm>
            <a:custGeom>
              <a:rect b="b" l="l" r="r" t="t"/>
              <a:pathLst>
                <a:path extrusionOk="0" h="3309" w="3308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69"/>
            <p:cNvSpPr/>
            <p:nvPr/>
          </p:nvSpPr>
          <p:spPr>
            <a:xfrm>
              <a:off x="-61591150" y="3643150"/>
              <a:ext cx="123675" cy="51200"/>
            </a:xfrm>
            <a:custGeom>
              <a:rect b="b" l="l" r="r" t="t"/>
              <a:pathLst>
                <a:path extrusionOk="0" h="2048" w="4947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69"/>
            <p:cNvSpPr/>
            <p:nvPr/>
          </p:nvSpPr>
          <p:spPr>
            <a:xfrm>
              <a:off x="-61570675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69"/>
            <p:cNvSpPr/>
            <p:nvPr/>
          </p:nvSpPr>
          <p:spPr>
            <a:xfrm>
              <a:off x="-61784125" y="3643925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69"/>
            <p:cNvSpPr/>
            <p:nvPr/>
          </p:nvSpPr>
          <p:spPr>
            <a:xfrm>
              <a:off x="-61763650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06" name="Google Shape;5906;p69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5907" name="Google Shape;5907;p69"/>
            <p:cNvSpPr/>
            <p:nvPr/>
          </p:nvSpPr>
          <p:spPr>
            <a:xfrm>
              <a:off x="-61783350" y="3743950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69"/>
            <p:cNvSpPr/>
            <p:nvPr/>
          </p:nvSpPr>
          <p:spPr>
            <a:xfrm>
              <a:off x="-61739225" y="3833750"/>
              <a:ext cx="272525" cy="149675"/>
            </a:xfrm>
            <a:custGeom>
              <a:rect b="b" l="l" r="r" t="t"/>
              <a:pathLst>
                <a:path extrusionOk="0"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09" name="Google Shape;5909;p69"/>
          <p:cNvSpPr/>
          <p:nvPr/>
        </p:nvSpPr>
        <p:spPr>
          <a:xfrm>
            <a:off x="4804311" y="3873032"/>
            <a:ext cx="348568" cy="348871"/>
          </a:xfrm>
          <a:custGeom>
            <a:rect b="b" l="l" r="r" t="t"/>
            <a:pathLst>
              <a:path extrusionOk="0" h="12677" w="12666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0" name="Google Shape;5910;p69"/>
          <p:cNvSpPr/>
          <p:nvPr/>
        </p:nvSpPr>
        <p:spPr>
          <a:xfrm>
            <a:off x="6919200" y="3052541"/>
            <a:ext cx="348568" cy="330680"/>
          </a:xfrm>
          <a:custGeom>
            <a:rect b="b" l="l" r="r" t="t"/>
            <a:pathLst>
              <a:path extrusionOk="0" h="12016" w="12666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1" name="Google Shape;5911;p69"/>
          <p:cNvSpPr/>
          <p:nvPr/>
        </p:nvSpPr>
        <p:spPr>
          <a:xfrm>
            <a:off x="6918333" y="3502808"/>
            <a:ext cx="350302" cy="27313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12" name="Google Shape;5912;p69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5913" name="Google Shape;5913;p69"/>
            <p:cNvSpPr/>
            <p:nvPr/>
          </p:nvSpPr>
          <p:spPr>
            <a:xfrm>
              <a:off x="-59869425" y="4102225"/>
              <a:ext cx="149675" cy="256825"/>
            </a:xfrm>
            <a:custGeom>
              <a:rect b="b" l="l" r="r" t="t"/>
              <a:pathLst>
                <a:path extrusionOk="0" h="10273" w="5987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69"/>
            <p:cNvSpPr/>
            <p:nvPr/>
          </p:nvSpPr>
          <p:spPr>
            <a:xfrm>
              <a:off x="-59811125" y="4322075"/>
              <a:ext cx="201650" cy="95325"/>
            </a:xfrm>
            <a:custGeom>
              <a:rect b="b" l="l" r="r" t="t"/>
              <a:pathLst>
                <a:path extrusionOk="0" h="3813" w="8066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69"/>
            <p:cNvSpPr/>
            <p:nvPr/>
          </p:nvSpPr>
          <p:spPr>
            <a:xfrm>
              <a:off x="-59700075" y="4102225"/>
              <a:ext cx="149675" cy="256525"/>
            </a:xfrm>
            <a:custGeom>
              <a:rect b="b" l="l" r="r" t="t"/>
              <a:pathLst>
                <a:path extrusionOk="0" h="10261" w="5987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69"/>
            <p:cNvSpPr/>
            <p:nvPr/>
          </p:nvSpPr>
          <p:spPr>
            <a:xfrm>
              <a:off x="-59742600" y="4187375"/>
              <a:ext cx="63025" cy="144950"/>
            </a:xfrm>
            <a:custGeom>
              <a:rect b="b" l="l" r="r" t="t"/>
              <a:pathLst>
                <a:path extrusionOk="0" h="5798" w="2521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7" name="Google Shape;5917;p69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5918" name="Google Shape;5918;p69"/>
            <p:cNvSpPr/>
            <p:nvPr/>
          </p:nvSpPr>
          <p:spPr>
            <a:xfrm>
              <a:off x="-59029025" y="37124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69"/>
            <p:cNvSpPr/>
            <p:nvPr/>
          </p:nvSpPr>
          <p:spPr>
            <a:xfrm>
              <a:off x="-58782500" y="3958175"/>
              <a:ext cx="70125" cy="69350"/>
            </a:xfrm>
            <a:custGeom>
              <a:rect b="b" l="l" r="r" t="t"/>
              <a:pathLst>
                <a:path extrusionOk="0" h="2774" w="2805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69"/>
            <p:cNvSpPr/>
            <p:nvPr/>
          </p:nvSpPr>
          <p:spPr>
            <a:xfrm>
              <a:off x="-58782500" y="37116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69"/>
            <p:cNvSpPr/>
            <p:nvPr/>
          </p:nvSpPr>
          <p:spPr>
            <a:xfrm>
              <a:off x="-58911650" y="3880200"/>
              <a:ext cx="79550" cy="30750"/>
            </a:xfrm>
            <a:custGeom>
              <a:rect b="b" l="l" r="r" t="t"/>
              <a:pathLst>
                <a:path extrusionOk="0" h="1230" w="3182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69"/>
            <p:cNvSpPr/>
            <p:nvPr/>
          </p:nvSpPr>
          <p:spPr>
            <a:xfrm>
              <a:off x="-58891975" y="3818000"/>
              <a:ext cx="41775" cy="41750"/>
            </a:xfrm>
            <a:custGeom>
              <a:rect b="b" l="l" r="r" t="t"/>
              <a:pathLst>
                <a:path extrusionOk="0" h="1670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69"/>
            <p:cNvSpPr/>
            <p:nvPr/>
          </p:nvSpPr>
          <p:spPr>
            <a:xfrm>
              <a:off x="-58983325" y="3755775"/>
              <a:ext cx="227625" cy="226850"/>
            </a:xfrm>
            <a:custGeom>
              <a:rect b="b" l="l" r="r" t="t"/>
              <a:pathLst>
                <a:path extrusionOk="0" h="9074" w="9105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69"/>
            <p:cNvSpPr/>
            <p:nvPr/>
          </p:nvSpPr>
          <p:spPr>
            <a:xfrm>
              <a:off x="-59029025" y="3956600"/>
              <a:ext cx="70900" cy="70925"/>
            </a:xfrm>
            <a:custGeom>
              <a:rect b="b" l="l" r="r" t="t"/>
              <a:pathLst>
                <a:path extrusionOk="0" h="2837" w="2836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5928" name="Shape 5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9" name="Google Shape;5929;p7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930" name="Google Shape;5930;p70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5931" name="Google Shape;5931;p70"/>
            <p:cNvSpPr/>
            <p:nvPr/>
          </p:nvSpPr>
          <p:spPr>
            <a:xfrm>
              <a:off x="-57847575" y="2135825"/>
              <a:ext cx="73250" cy="28975"/>
            </a:xfrm>
            <a:custGeom>
              <a:rect b="b" l="l" r="r" t="t"/>
              <a:pathLst>
                <a:path extrusionOk="0" h="1159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70"/>
            <p:cNvSpPr/>
            <p:nvPr/>
          </p:nvSpPr>
          <p:spPr>
            <a:xfrm>
              <a:off x="-57857025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70"/>
            <p:cNvSpPr/>
            <p:nvPr/>
          </p:nvSpPr>
          <p:spPr>
            <a:xfrm>
              <a:off x="-577822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70"/>
            <p:cNvSpPr/>
            <p:nvPr/>
          </p:nvSpPr>
          <p:spPr>
            <a:xfrm>
              <a:off x="-57970450" y="1903275"/>
              <a:ext cx="318225" cy="318225"/>
            </a:xfrm>
            <a:custGeom>
              <a:rect b="b" l="l" r="r" t="t"/>
              <a:pathLst>
                <a:path extrusionOk="0" h="12729" w="12729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5" name="Google Shape;5935;p70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5936" name="Google Shape;5936;p70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70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70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70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0" name="Google Shape;5940;p70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5941" name="Google Shape;5941;p70"/>
            <p:cNvSpPr/>
            <p:nvPr/>
          </p:nvSpPr>
          <p:spPr>
            <a:xfrm>
              <a:off x="-578562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70"/>
            <p:cNvSpPr/>
            <p:nvPr/>
          </p:nvSpPr>
          <p:spPr>
            <a:xfrm>
              <a:off x="-578460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70"/>
            <p:cNvSpPr/>
            <p:nvPr/>
          </p:nvSpPr>
          <p:spPr>
            <a:xfrm>
              <a:off x="-57969675" y="2687750"/>
              <a:ext cx="318025" cy="317450"/>
            </a:xfrm>
            <a:custGeom>
              <a:rect b="b" l="l" r="r" t="t"/>
              <a:pathLst>
                <a:path extrusionOk="0" h="12698" w="12721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70"/>
            <p:cNvSpPr/>
            <p:nvPr/>
          </p:nvSpPr>
          <p:spPr>
            <a:xfrm>
              <a:off x="-57838125" y="2724975"/>
              <a:ext cx="56725" cy="55550"/>
            </a:xfrm>
            <a:custGeom>
              <a:rect b="b" l="l" r="r" t="t"/>
              <a:pathLst>
                <a:path extrusionOk="0" h="2222" w="2269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5" name="Google Shape;5945;p70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5946" name="Google Shape;5946;p70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70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8" name="Google Shape;5948;p70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5949" name="Google Shape;5949;p70"/>
            <p:cNvSpPr/>
            <p:nvPr/>
          </p:nvSpPr>
          <p:spPr>
            <a:xfrm>
              <a:off x="-5590687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70"/>
            <p:cNvSpPr/>
            <p:nvPr/>
          </p:nvSpPr>
          <p:spPr>
            <a:xfrm>
              <a:off x="-5591632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70"/>
            <p:cNvSpPr/>
            <p:nvPr/>
          </p:nvSpPr>
          <p:spPr>
            <a:xfrm>
              <a:off x="-558423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70"/>
            <p:cNvSpPr/>
            <p:nvPr/>
          </p:nvSpPr>
          <p:spPr>
            <a:xfrm>
              <a:off x="-56010850" y="2294725"/>
              <a:ext cx="319025" cy="319025"/>
            </a:xfrm>
            <a:custGeom>
              <a:rect b="b" l="l" r="r" t="t"/>
              <a:pathLst>
                <a:path extrusionOk="0" h="12761" w="12761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53" name="Google Shape;5953;p70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5954" name="Google Shape;5954;p70"/>
            <p:cNvSpPr/>
            <p:nvPr/>
          </p:nvSpPr>
          <p:spPr>
            <a:xfrm>
              <a:off x="-55887975" y="2917925"/>
              <a:ext cx="72475" cy="29775"/>
            </a:xfrm>
            <a:custGeom>
              <a:rect b="b" l="l" r="r" t="t"/>
              <a:pathLst>
                <a:path extrusionOk="0" h="1191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70"/>
            <p:cNvSpPr/>
            <p:nvPr/>
          </p:nvSpPr>
          <p:spPr>
            <a:xfrm>
              <a:off x="-5589742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70"/>
            <p:cNvSpPr/>
            <p:nvPr/>
          </p:nvSpPr>
          <p:spPr>
            <a:xfrm>
              <a:off x="-558226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70"/>
            <p:cNvSpPr/>
            <p:nvPr/>
          </p:nvSpPr>
          <p:spPr>
            <a:xfrm>
              <a:off x="-56010050" y="26869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58" name="Google Shape;5958;p70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5959" name="Google Shape;5959;p70"/>
            <p:cNvSpPr/>
            <p:nvPr/>
          </p:nvSpPr>
          <p:spPr>
            <a:xfrm>
              <a:off x="-53959075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70"/>
            <p:cNvSpPr/>
            <p:nvPr/>
          </p:nvSpPr>
          <p:spPr>
            <a:xfrm>
              <a:off x="-54081175" y="19032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1" name="Google Shape;5961;p70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5962" name="Google Shape;5962;p70"/>
            <p:cNvSpPr/>
            <p:nvPr/>
          </p:nvSpPr>
          <p:spPr>
            <a:xfrm>
              <a:off x="-53959075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70"/>
            <p:cNvSpPr/>
            <p:nvPr/>
          </p:nvSpPr>
          <p:spPr>
            <a:xfrm>
              <a:off x="-53969325" y="2482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70"/>
            <p:cNvSpPr/>
            <p:nvPr/>
          </p:nvSpPr>
          <p:spPr>
            <a:xfrm>
              <a:off x="-53894500" y="248297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70"/>
            <p:cNvSpPr/>
            <p:nvPr/>
          </p:nvSpPr>
          <p:spPr>
            <a:xfrm>
              <a:off x="-54063050" y="2296300"/>
              <a:ext cx="279625" cy="317450"/>
            </a:xfrm>
            <a:custGeom>
              <a:rect b="b" l="l" r="r" t="t"/>
              <a:pathLst>
                <a:path extrusionOk="0" h="12698" w="11185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6" name="Google Shape;5966;p70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5967" name="Google Shape;5967;p70"/>
            <p:cNvSpPr/>
            <p:nvPr/>
          </p:nvSpPr>
          <p:spPr>
            <a:xfrm>
              <a:off x="-539590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70"/>
            <p:cNvSpPr/>
            <p:nvPr/>
          </p:nvSpPr>
          <p:spPr>
            <a:xfrm>
              <a:off x="-53969325" y="28547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70"/>
            <p:cNvSpPr/>
            <p:nvPr/>
          </p:nvSpPr>
          <p:spPr>
            <a:xfrm>
              <a:off x="-538945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70"/>
            <p:cNvSpPr/>
            <p:nvPr/>
          </p:nvSpPr>
          <p:spPr>
            <a:xfrm>
              <a:off x="-54061475" y="2685450"/>
              <a:ext cx="279625" cy="318175"/>
            </a:xfrm>
            <a:custGeom>
              <a:rect b="b" l="l" r="r" t="t"/>
              <a:pathLst>
                <a:path extrusionOk="0" h="12727" w="11185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1" name="Google Shape;5971;p70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5972" name="Google Shape;5972;p70"/>
            <p:cNvSpPr/>
            <p:nvPr/>
          </p:nvSpPr>
          <p:spPr>
            <a:xfrm>
              <a:off x="-51989225" y="21256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70"/>
            <p:cNvSpPr/>
            <p:nvPr/>
          </p:nvSpPr>
          <p:spPr>
            <a:xfrm>
              <a:off x="-51998675" y="206237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70"/>
            <p:cNvSpPr/>
            <p:nvPr/>
          </p:nvSpPr>
          <p:spPr>
            <a:xfrm>
              <a:off x="-51925450" y="20623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70"/>
            <p:cNvSpPr/>
            <p:nvPr/>
          </p:nvSpPr>
          <p:spPr>
            <a:xfrm>
              <a:off x="-52074300" y="1911950"/>
              <a:ext cx="242600" cy="319000"/>
            </a:xfrm>
            <a:custGeom>
              <a:rect b="b" l="l" r="r" t="t"/>
              <a:pathLst>
                <a:path extrusionOk="0" h="12760" w="9704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6" name="Google Shape;5976;p70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5977" name="Google Shape;5977;p70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70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70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70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1" name="Google Shape;5981;p70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5982" name="Google Shape;5982;p70"/>
            <p:cNvSpPr/>
            <p:nvPr/>
          </p:nvSpPr>
          <p:spPr>
            <a:xfrm>
              <a:off x="-57455350" y="2498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70"/>
            <p:cNvSpPr/>
            <p:nvPr/>
          </p:nvSpPr>
          <p:spPr>
            <a:xfrm>
              <a:off x="-57465575" y="24270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70"/>
            <p:cNvSpPr/>
            <p:nvPr/>
          </p:nvSpPr>
          <p:spPr>
            <a:xfrm>
              <a:off x="-57389975" y="2427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70"/>
            <p:cNvSpPr/>
            <p:nvPr/>
          </p:nvSpPr>
          <p:spPr>
            <a:xfrm>
              <a:off x="-57558525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70"/>
            <p:cNvSpPr/>
            <p:nvPr/>
          </p:nvSpPr>
          <p:spPr>
            <a:xfrm>
              <a:off x="-57521500" y="2332550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7" name="Google Shape;5987;p70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5988" name="Google Shape;5988;p70"/>
            <p:cNvSpPr/>
            <p:nvPr/>
          </p:nvSpPr>
          <p:spPr>
            <a:xfrm>
              <a:off x="-5745535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70"/>
            <p:cNvSpPr/>
            <p:nvPr/>
          </p:nvSpPr>
          <p:spPr>
            <a:xfrm>
              <a:off x="-57579800" y="2686975"/>
              <a:ext cx="322175" cy="319000"/>
            </a:xfrm>
            <a:custGeom>
              <a:rect b="b" l="l" r="r" t="t"/>
              <a:pathLst>
                <a:path extrusionOk="0" h="12760" w="12887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0" name="Google Shape;5990;p70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5991" name="Google Shape;5991;p70"/>
            <p:cNvSpPr/>
            <p:nvPr/>
          </p:nvSpPr>
          <p:spPr>
            <a:xfrm>
              <a:off x="-5549652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70"/>
            <p:cNvSpPr/>
            <p:nvPr/>
          </p:nvSpPr>
          <p:spPr>
            <a:xfrm>
              <a:off x="-55505975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70"/>
            <p:cNvSpPr/>
            <p:nvPr/>
          </p:nvSpPr>
          <p:spPr>
            <a:xfrm>
              <a:off x="-55431150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70"/>
            <p:cNvSpPr/>
            <p:nvPr/>
          </p:nvSpPr>
          <p:spPr>
            <a:xfrm>
              <a:off x="-55620975" y="2294725"/>
              <a:ext cx="323750" cy="318225"/>
            </a:xfrm>
            <a:custGeom>
              <a:rect b="b" l="l" r="r" t="t"/>
              <a:pathLst>
                <a:path extrusionOk="0" h="12729" w="1295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70"/>
            <p:cNvSpPr/>
            <p:nvPr/>
          </p:nvSpPr>
          <p:spPr>
            <a:xfrm>
              <a:off x="-55450850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70"/>
            <p:cNvSpPr/>
            <p:nvPr/>
          </p:nvSpPr>
          <p:spPr>
            <a:xfrm>
              <a:off x="-55506775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7" name="Google Shape;5997;p70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5998" name="Google Shape;5998;p70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70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70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70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2" name="Google Shape;6002;p70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6003" name="Google Shape;6003;p70"/>
            <p:cNvSpPr/>
            <p:nvPr/>
          </p:nvSpPr>
          <p:spPr>
            <a:xfrm>
              <a:off x="-53567625" y="2136625"/>
              <a:ext cx="71675" cy="29750"/>
            </a:xfrm>
            <a:custGeom>
              <a:rect b="b" l="l" r="r" t="t"/>
              <a:pathLst>
                <a:path extrusionOk="0" h="1190" w="2867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70"/>
            <p:cNvSpPr/>
            <p:nvPr/>
          </p:nvSpPr>
          <p:spPr>
            <a:xfrm>
              <a:off x="-535022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70"/>
            <p:cNvSpPr/>
            <p:nvPr/>
          </p:nvSpPr>
          <p:spPr>
            <a:xfrm>
              <a:off x="-53577075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70"/>
            <p:cNvSpPr/>
            <p:nvPr/>
          </p:nvSpPr>
          <p:spPr>
            <a:xfrm>
              <a:off x="-53690500" y="19032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7" name="Google Shape;6007;p70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6008" name="Google Shape;6008;p70"/>
            <p:cNvSpPr/>
            <p:nvPr/>
          </p:nvSpPr>
          <p:spPr>
            <a:xfrm>
              <a:off x="-53567625" y="25272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70"/>
            <p:cNvSpPr/>
            <p:nvPr/>
          </p:nvSpPr>
          <p:spPr>
            <a:xfrm>
              <a:off x="-53502250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70"/>
            <p:cNvSpPr/>
            <p:nvPr/>
          </p:nvSpPr>
          <p:spPr>
            <a:xfrm>
              <a:off x="-53577075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70"/>
            <p:cNvSpPr/>
            <p:nvPr/>
          </p:nvSpPr>
          <p:spPr>
            <a:xfrm>
              <a:off x="-5367080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2" name="Google Shape;6012;p70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6013" name="Google Shape;6013;p70"/>
            <p:cNvSpPr/>
            <p:nvPr/>
          </p:nvSpPr>
          <p:spPr>
            <a:xfrm>
              <a:off x="-53567625" y="2917925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70"/>
            <p:cNvSpPr/>
            <p:nvPr/>
          </p:nvSpPr>
          <p:spPr>
            <a:xfrm>
              <a:off x="-535770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70"/>
            <p:cNvSpPr/>
            <p:nvPr/>
          </p:nvSpPr>
          <p:spPr>
            <a:xfrm>
              <a:off x="-5350225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70"/>
            <p:cNvSpPr/>
            <p:nvPr/>
          </p:nvSpPr>
          <p:spPr>
            <a:xfrm>
              <a:off x="-53690500" y="2686575"/>
              <a:ext cx="319000" cy="318625"/>
            </a:xfrm>
            <a:custGeom>
              <a:rect b="b" l="l" r="r" t="t"/>
              <a:pathLst>
                <a:path extrusionOk="0" h="12745" w="1276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7" name="Google Shape;6017;p70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6018" name="Google Shape;6018;p70"/>
            <p:cNvSpPr/>
            <p:nvPr/>
          </p:nvSpPr>
          <p:spPr>
            <a:xfrm>
              <a:off x="-51989225" y="253595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70"/>
            <p:cNvSpPr/>
            <p:nvPr/>
          </p:nvSpPr>
          <p:spPr>
            <a:xfrm>
              <a:off x="-52092425" y="2303525"/>
              <a:ext cx="279650" cy="318100"/>
            </a:xfrm>
            <a:custGeom>
              <a:rect b="b" l="l" r="r" t="t"/>
              <a:pathLst>
                <a:path extrusionOk="0" h="12724" w="11186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70"/>
            <p:cNvSpPr/>
            <p:nvPr/>
          </p:nvSpPr>
          <p:spPr>
            <a:xfrm>
              <a:off x="-51998675" y="2454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70"/>
            <p:cNvSpPr/>
            <p:nvPr/>
          </p:nvSpPr>
          <p:spPr>
            <a:xfrm>
              <a:off x="-51925450" y="2454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70"/>
            <p:cNvSpPr/>
            <p:nvPr/>
          </p:nvSpPr>
          <p:spPr>
            <a:xfrm>
              <a:off x="-51981350" y="2472725"/>
              <a:ext cx="55925" cy="55950"/>
            </a:xfrm>
            <a:custGeom>
              <a:rect b="b" l="l" r="r" t="t"/>
              <a:pathLst>
                <a:path extrusionOk="0" h="2238" w="2237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3" name="Google Shape;6023;p70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6024" name="Google Shape;6024;p70"/>
            <p:cNvSpPr/>
            <p:nvPr/>
          </p:nvSpPr>
          <p:spPr>
            <a:xfrm>
              <a:off x="-5707335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70"/>
            <p:cNvSpPr/>
            <p:nvPr/>
          </p:nvSpPr>
          <p:spPr>
            <a:xfrm>
              <a:off x="-569985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70"/>
            <p:cNvSpPr/>
            <p:nvPr/>
          </p:nvSpPr>
          <p:spPr>
            <a:xfrm>
              <a:off x="-57035550" y="2007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70"/>
            <p:cNvSpPr/>
            <p:nvPr/>
          </p:nvSpPr>
          <p:spPr>
            <a:xfrm>
              <a:off x="-5706390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70"/>
            <p:cNvSpPr/>
            <p:nvPr/>
          </p:nvSpPr>
          <p:spPr>
            <a:xfrm>
              <a:off x="-57189125" y="1904850"/>
              <a:ext cx="320575" cy="318225"/>
            </a:xfrm>
            <a:custGeom>
              <a:rect b="b" l="l" r="r" t="t"/>
              <a:pathLst>
                <a:path extrusionOk="0" h="12729" w="12823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9" name="Google Shape;6029;p70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6030" name="Google Shape;6030;p70"/>
            <p:cNvSpPr/>
            <p:nvPr/>
          </p:nvSpPr>
          <p:spPr>
            <a:xfrm>
              <a:off x="-57073350" y="2445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70"/>
            <p:cNvSpPr/>
            <p:nvPr/>
          </p:nvSpPr>
          <p:spPr>
            <a:xfrm>
              <a:off x="-56998525" y="2445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70"/>
            <p:cNvSpPr/>
            <p:nvPr/>
          </p:nvSpPr>
          <p:spPr>
            <a:xfrm>
              <a:off x="-5706390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70"/>
            <p:cNvSpPr/>
            <p:nvPr/>
          </p:nvSpPr>
          <p:spPr>
            <a:xfrm>
              <a:off x="-57187550" y="2314425"/>
              <a:ext cx="319000" cy="278850"/>
            </a:xfrm>
            <a:custGeom>
              <a:rect b="b" l="l" r="r" t="t"/>
              <a:pathLst>
                <a:path extrusionOk="0" h="11154" w="1276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4" name="Google Shape;6034;p70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6035" name="Google Shape;6035;p70"/>
            <p:cNvSpPr/>
            <p:nvPr/>
          </p:nvSpPr>
          <p:spPr>
            <a:xfrm>
              <a:off x="-57063900" y="293762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70"/>
            <p:cNvSpPr/>
            <p:nvPr/>
          </p:nvSpPr>
          <p:spPr>
            <a:xfrm>
              <a:off x="-57172600" y="2686375"/>
              <a:ext cx="289100" cy="318825"/>
            </a:xfrm>
            <a:custGeom>
              <a:rect b="b" l="l" r="r" t="t"/>
              <a:pathLst>
                <a:path extrusionOk="0" h="12753" w="11564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7" name="Google Shape;6037;p70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6038" name="Google Shape;6038;p70"/>
            <p:cNvSpPr/>
            <p:nvPr/>
          </p:nvSpPr>
          <p:spPr>
            <a:xfrm>
              <a:off x="-55104275" y="2116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70"/>
            <p:cNvSpPr/>
            <p:nvPr/>
          </p:nvSpPr>
          <p:spPr>
            <a:xfrm>
              <a:off x="-5511375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70"/>
            <p:cNvSpPr/>
            <p:nvPr/>
          </p:nvSpPr>
          <p:spPr>
            <a:xfrm>
              <a:off x="-550397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70"/>
            <p:cNvSpPr/>
            <p:nvPr/>
          </p:nvSpPr>
          <p:spPr>
            <a:xfrm>
              <a:off x="-55225575" y="190327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70"/>
            <p:cNvSpPr/>
            <p:nvPr/>
          </p:nvSpPr>
          <p:spPr>
            <a:xfrm>
              <a:off x="-55170450" y="1959200"/>
              <a:ext cx="204800" cy="225300"/>
            </a:xfrm>
            <a:custGeom>
              <a:rect b="b" l="l" r="r" t="t"/>
              <a:pathLst>
                <a:path extrusionOk="0" h="9012" w="8192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3" name="Google Shape;6043;p70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6044" name="Google Shape;6044;p70"/>
            <p:cNvSpPr/>
            <p:nvPr/>
          </p:nvSpPr>
          <p:spPr>
            <a:xfrm>
              <a:off x="-55105075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70"/>
            <p:cNvSpPr/>
            <p:nvPr/>
          </p:nvSpPr>
          <p:spPr>
            <a:xfrm>
              <a:off x="-55030250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70"/>
            <p:cNvSpPr/>
            <p:nvPr/>
          </p:nvSpPr>
          <p:spPr>
            <a:xfrm>
              <a:off x="-55095625" y="2488675"/>
              <a:ext cx="73275" cy="29775"/>
            </a:xfrm>
            <a:custGeom>
              <a:rect b="b" l="l" r="r" t="t"/>
              <a:pathLst>
                <a:path extrusionOk="0" h="1191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70"/>
            <p:cNvSpPr/>
            <p:nvPr/>
          </p:nvSpPr>
          <p:spPr>
            <a:xfrm>
              <a:off x="-55217700" y="2296300"/>
              <a:ext cx="298525" cy="316650"/>
            </a:xfrm>
            <a:custGeom>
              <a:rect b="b" l="l" r="r" t="t"/>
              <a:pathLst>
                <a:path extrusionOk="0" h="12666" w="11941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8" name="Google Shape;6048;p70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6049" name="Google Shape;6049;p70"/>
            <p:cNvSpPr/>
            <p:nvPr/>
          </p:nvSpPr>
          <p:spPr>
            <a:xfrm>
              <a:off x="-551042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70"/>
            <p:cNvSpPr/>
            <p:nvPr/>
          </p:nvSpPr>
          <p:spPr>
            <a:xfrm>
              <a:off x="-550397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70"/>
            <p:cNvSpPr/>
            <p:nvPr/>
          </p:nvSpPr>
          <p:spPr>
            <a:xfrm>
              <a:off x="-5511375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70"/>
            <p:cNvSpPr/>
            <p:nvPr/>
          </p:nvSpPr>
          <p:spPr>
            <a:xfrm>
              <a:off x="-55229525" y="2688550"/>
              <a:ext cx="319800" cy="316650"/>
            </a:xfrm>
            <a:custGeom>
              <a:rect b="b" l="l" r="r" t="t"/>
              <a:pathLst>
                <a:path extrusionOk="0" h="12666" w="12792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3" name="Google Shape;6053;p70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6054" name="Google Shape;6054;p70"/>
            <p:cNvSpPr/>
            <p:nvPr/>
          </p:nvSpPr>
          <p:spPr>
            <a:xfrm>
              <a:off x="-53214000" y="20529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70"/>
            <p:cNvSpPr/>
            <p:nvPr/>
          </p:nvSpPr>
          <p:spPr>
            <a:xfrm>
              <a:off x="-53139175" y="2052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70"/>
            <p:cNvSpPr/>
            <p:nvPr/>
          </p:nvSpPr>
          <p:spPr>
            <a:xfrm>
              <a:off x="-53288825" y="1903275"/>
              <a:ext cx="298550" cy="318225"/>
            </a:xfrm>
            <a:custGeom>
              <a:rect b="b" l="l" r="r" t="t"/>
              <a:pathLst>
                <a:path extrusionOk="0" h="12729" w="11942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7" name="Google Shape;6057;p70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6058" name="Google Shape;6058;p70"/>
            <p:cNvSpPr/>
            <p:nvPr/>
          </p:nvSpPr>
          <p:spPr>
            <a:xfrm>
              <a:off x="-53175400" y="25265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70"/>
            <p:cNvSpPr/>
            <p:nvPr/>
          </p:nvSpPr>
          <p:spPr>
            <a:xfrm>
              <a:off x="-53299850" y="22947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0" name="Google Shape;6060;p70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6061" name="Google Shape;6061;p70"/>
            <p:cNvSpPr/>
            <p:nvPr/>
          </p:nvSpPr>
          <p:spPr>
            <a:xfrm>
              <a:off x="-53175400" y="2919525"/>
              <a:ext cx="71700" cy="28950"/>
            </a:xfrm>
            <a:custGeom>
              <a:rect b="b" l="l" r="r" t="t"/>
              <a:pathLst>
                <a:path extrusionOk="0" h="1158" w="2868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70"/>
            <p:cNvSpPr/>
            <p:nvPr/>
          </p:nvSpPr>
          <p:spPr>
            <a:xfrm>
              <a:off x="-53185625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70"/>
            <p:cNvSpPr/>
            <p:nvPr/>
          </p:nvSpPr>
          <p:spPr>
            <a:xfrm>
              <a:off x="-531108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70"/>
            <p:cNvSpPr/>
            <p:nvPr/>
          </p:nvSpPr>
          <p:spPr>
            <a:xfrm>
              <a:off x="-53278575" y="2687750"/>
              <a:ext cx="278850" cy="317450"/>
            </a:xfrm>
            <a:custGeom>
              <a:rect b="b" l="l" r="r" t="t"/>
              <a:pathLst>
                <a:path extrusionOk="0" h="12698" w="11154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5" name="Google Shape;6065;p70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6066" name="Google Shape;6066;p70"/>
            <p:cNvSpPr/>
            <p:nvPr/>
          </p:nvSpPr>
          <p:spPr>
            <a:xfrm>
              <a:off x="-519782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70"/>
            <p:cNvSpPr/>
            <p:nvPr/>
          </p:nvSpPr>
          <p:spPr>
            <a:xfrm>
              <a:off x="-51988450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70"/>
            <p:cNvSpPr/>
            <p:nvPr/>
          </p:nvSpPr>
          <p:spPr>
            <a:xfrm>
              <a:off x="-51913625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70"/>
            <p:cNvSpPr/>
            <p:nvPr/>
          </p:nvSpPr>
          <p:spPr>
            <a:xfrm>
              <a:off x="-52101875" y="2687475"/>
              <a:ext cx="319025" cy="319300"/>
            </a:xfrm>
            <a:custGeom>
              <a:rect b="b" l="l" r="r" t="t"/>
              <a:pathLst>
                <a:path extrusionOk="0" h="12772" w="12761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0" name="Google Shape;6070;p70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6071" name="Google Shape;6071;p70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70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3" name="Google Shape;6073;p70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6074" name="Google Shape;6074;p70"/>
            <p:cNvSpPr/>
            <p:nvPr/>
          </p:nvSpPr>
          <p:spPr>
            <a:xfrm>
              <a:off x="-56681100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70"/>
            <p:cNvSpPr/>
            <p:nvPr/>
          </p:nvSpPr>
          <p:spPr>
            <a:xfrm>
              <a:off x="-56606275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70"/>
            <p:cNvSpPr/>
            <p:nvPr/>
          </p:nvSpPr>
          <p:spPr>
            <a:xfrm>
              <a:off x="-56774850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7" name="Google Shape;6077;p70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6078" name="Google Shape;6078;p70"/>
            <p:cNvSpPr/>
            <p:nvPr/>
          </p:nvSpPr>
          <p:spPr>
            <a:xfrm>
              <a:off x="-5668110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70"/>
            <p:cNvSpPr/>
            <p:nvPr/>
          </p:nvSpPr>
          <p:spPr>
            <a:xfrm>
              <a:off x="-566062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70"/>
            <p:cNvSpPr/>
            <p:nvPr/>
          </p:nvSpPr>
          <p:spPr>
            <a:xfrm>
              <a:off x="-56756725" y="2686975"/>
              <a:ext cx="242600" cy="317425"/>
            </a:xfrm>
            <a:custGeom>
              <a:rect b="b" l="l" r="r" t="t"/>
              <a:pathLst>
                <a:path extrusionOk="0" h="12697" w="9704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1" name="Google Shape;6081;p70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6082" name="Google Shape;6082;p70"/>
            <p:cNvSpPr/>
            <p:nvPr/>
          </p:nvSpPr>
          <p:spPr>
            <a:xfrm>
              <a:off x="-547128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70"/>
            <p:cNvSpPr/>
            <p:nvPr/>
          </p:nvSpPr>
          <p:spPr>
            <a:xfrm>
              <a:off x="-54826975" y="1903275"/>
              <a:ext cx="297300" cy="319025"/>
            </a:xfrm>
            <a:custGeom>
              <a:rect b="b" l="l" r="r" t="t"/>
              <a:pathLst>
                <a:path extrusionOk="0" h="12761" w="11892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70"/>
            <p:cNvSpPr/>
            <p:nvPr/>
          </p:nvSpPr>
          <p:spPr>
            <a:xfrm>
              <a:off x="-54722300" y="1997800"/>
              <a:ext cx="92175" cy="17350"/>
            </a:xfrm>
            <a:custGeom>
              <a:rect b="b" l="l" r="r" t="t"/>
              <a:pathLst>
                <a:path extrusionOk="0" h="694" w="36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5" name="Google Shape;6085;p70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6086" name="Google Shape;6086;p70"/>
            <p:cNvSpPr/>
            <p:nvPr/>
          </p:nvSpPr>
          <p:spPr>
            <a:xfrm>
              <a:off x="-54722300" y="2445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70"/>
            <p:cNvSpPr/>
            <p:nvPr/>
          </p:nvSpPr>
          <p:spPr>
            <a:xfrm>
              <a:off x="-54647475" y="24459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70"/>
            <p:cNvSpPr/>
            <p:nvPr/>
          </p:nvSpPr>
          <p:spPr>
            <a:xfrm>
              <a:off x="-5471285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70"/>
            <p:cNvSpPr/>
            <p:nvPr/>
          </p:nvSpPr>
          <p:spPr>
            <a:xfrm>
              <a:off x="-54836500" y="2296300"/>
              <a:ext cx="319000" cy="316625"/>
            </a:xfrm>
            <a:custGeom>
              <a:rect b="b" l="l" r="r" t="t"/>
              <a:pathLst>
                <a:path extrusionOk="0" h="12665" w="1276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0" name="Google Shape;6090;p70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6091" name="Google Shape;6091;p70"/>
            <p:cNvSpPr/>
            <p:nvPr/>
          </p:nvSpPr>
          <p:spPr>
            <a:xfrm>
              <a:off x="-547128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70"/>
            <p:cNvSpPr/>
            <p:nvPr/>
          </p:nvSpPr>
          <p:spPr>
            <a:xfrm>
              <a:off x="-5472230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70"/>
            <p:cNvSpPr/>
            <p:nvPr/>
          </p:nvSpPr>
          <p:spPr>
            <a:xfrm>
              <a:off x="-54647475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70"/>
            <p:cNvSpPr/>
            <p:nvPr/>
          </p:nvSpPr>
          <p:spPr>
            <a:xfrm>
              <a:off x="-54817600" y="2687750"/>
              <a:ext cx="281200" cy="318225"/>
            </a:xfrm>
            <a:custGeom>
              <a:rect b="b" l="l" r="r" t="t"/>
              <a:pathLst>
                <a:path extrusionOk="0" h="12729" w="11248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5" name="Google Shape;6095;p70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6096" name="Google Shape;6096;p70"/>
            <p:cNvSpPr/>
            <p:nvPr/>
          </p:nvSpPr>
          <p:spPr>
            <a:xfrm>
              <a:off x="-527839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70"/>
            <p:cNvSpPr/>
            <p:nvPr/>
          </p:nvSpPr>
          <p:spPr>
            <a:xfrm>
              <a:off x="-52887125" y="1903275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8" name="Google Shape;6098;p70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6099" name="Google Shape;6099;p70"/>
            <p:cNvSpPr/>
            <p:nvPr/>
          </p:nvSpPr>
          <p:spPr>
            <a:xfrm>
              <a:off x="-52783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70"/>
            <p:cNvSpPr/>
            <p:nvPr/>
          </p:nvSpPr>
          <p:spPr>
            <a:xfrm>
              <a:off x="-52718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70"/>
            <p:cNvSpPr/>
            <p:nvPr/>
          </p:nvSpPr>
          <p:spPr>
            <a:xfrm>
              <a:off x="-52906025" y="2293950"/>
              <a:ext cx="317425" cy="319000"/>
            </a:xfrm>
            <a:custGeom>
              <a:rect b="b" l="l" r="r" t="t"/>
              <a:pathLst>
                <a:path extrusionOk="0" h="12760" w="12697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2" name="Google Shape;6102;p70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6103" name="Google Shape;6103;p70"/>
            <p:cNvSpPr/>
            <p:nvPr/>
          </p:nvSpPr>
          <p:spPr>
            <a:xfrm>
              <a:off x="-527839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70"/>
            <p:cNvSpPr/>
            <p:nvPr/>
          </p:nvSpPr>
          <p:spPr>
            <a:xfrm>
              <a:off x="-527934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70"/>
            <p:cNvSpPr/>
            <p:nvPr/>
          </p:nvSpPr>
          <p:spPr>
            <a:xfrm>
              <a:off x="-5271857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70"/>
            <p:cNvSpPr/>
            <p:nvPr/>
          </p:nvSpPr>
          <p:spPr>
            <a:xfrm>
              <a:off x="-52887125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7" name="Google Shape;6107;p70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6108" name="Google Shape;6108;p70"/>
            <p:cNvSpPr/>
            <p:nvPr/>
          </p:nvSpPr>
          <p:spPr>
            <a:xfrm>
              <a:off x="-51618275" y="21460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70"/>
            <p:cNvSpPr/>
            <p:nvPr/>
          </p:nvSpPr>
          <p:spPr>
            <a:xfrm>
              <a:off x="-51627725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70"/>
            <p:cNvSpPr/>
            <p:nvPr/>
          </p:nvSpPr>
          <p:spPr>
            <a:xfrm>
              <a:off x="-51552900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70"/>
            <p:cNvSpPr/>
            <p:nvPr/>
          </p:nvSpPr>
          <p:spPr>
            <a:xfrm>
              <a:off x="-51722225" y="1915100"/>
              <a:ext cx="280400" cy="316650"/>
            </a:xfrm>
            <a:custGeom>
              <a:rect b="b" l="l" r="r" t="t"/>
              <a:pathLst>
                <a:path extrusionOk="0" h="12666" w="11216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2" name="Google Shape;6112;p70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6113" name="Google Shape;6113;p70"/>
            <p:cNvSpPr/>
            <p:nvPr/>
          </p:nvSpPr>
          <p:spPr>
            <a:xfrm>
              <a:off x="-562896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70"/>
            <p:cNvSpPr/>
            <p:nvPr/>
          </p:nvSpPr>
          <p:spPr>
            <a:xfrm>
              <a:off x="-562156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70"/>
            <p:cNvSpPr/>
            <p:nvPr/>
          </p:nvSpPr>
          <p:spPr>
            <a:xfrm>
              <a:off x="-56407800" y="1902600"/>
              <a:ext cx="326875" cy="318125"/>
            </a:xfrm>
            <a:custGeom>
              <a:rect b="b" l="l" r="r" t="t"/>
              <a:pathLst>
                <a:path extrusionOk="0" h="12725" w="13075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6" name="Google Shape;6116;p70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6117" name="Google Shape;6117;p70"/>
            <p:cNvSpPr/>
            <p:nvPr/>
          </p:nvSpPr>
          <p:spPr>
            <a:xfrm>
              <a:off x="-56289650" y="2436500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70"/>
            <p:cNvSpPr/>
            <p:nvPr/>
          </p:nvSpPr>
          <p:spPr>
            <a:xfrm>
              <a:off x="-56215625" y="24365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70"/>
            <p:cNvSpPr/>
            <p:nvPr/>
          </p:nvSpPr>
          <p:spPr>
            <a:xfrm>
              <a:off x="-56280200" y="2499700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70"/>
            <p:cNvSpPr/>
            <p:nvPr/>
          </p:nvSpPr>
          <p:spPr>
            <a:xfrm>
              <a:off x="-56401500" y="2304975"/>
              <a:ext cx="316650" cy="298525"/>
            </a:xfrm>
            <a:custGeom>
              <a:rect b="b" l="l" r="r" t="t"/>
              <a:pathLst>
                <a:path extrusionOk="0" h="11941" w="12666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1" name="Google Shape;6121;p70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6122" name="Google Shape;6122;p70"/>
            <p:cNvSpPr/>
            <p:nvPr/>
          </p:nvSpPr>
          <p:spPr>
            <a:xfrm>
              <a:off x="-54330850" y="2072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70"/>
            <p:cNvSpPr/>
            <p:nvPr/>
          </p:nvSpPr>
          <p:spPr>
            <a:xfrm>
              <a:off x="-5425680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70"/>
            <p:cNvSpPr/>
            <p:nvPr/>
          </p:nvSpPr>
          <p:spPr>
            <a:xfrm>
              <a:off x="-543206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70"/>
            <p:cNvSpPr/>
            <p:nvPr/>
          </p:nvSpPr>
          <p:spPr>
            <a:xfrm>
              <a:off x="-54426150" y="1901700"/>
              <a:ext cx="282000" cy="318225"/>
            </a:xfrm>
            <a:custGeom>
              <a:rect b="b" l="l" r="r" t="t"/>
              <a:pathLst>
                <a:path extrusionOk="0" h="12729" w="1128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6" name="Google Shape;6126;p70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6127" name="Google Shape;6127;p70"/>
            <p:cNvSpPr/>
            <p:nvPr/>
          </p:nvSpPr>
          <p:spPr>
            <a:xfrm>
              <a:off x="-54320600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70"/>
            <p:cNvSpPr/>
            <p:nvPr/>
          </p:nvSpPr>
          <p:spPr>
            <a:xfrm>
              <a:off x="-54330850" y="24640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70"/>
            <p:cNvSpPr/>
            <p:nvPr/>
          </p:nvSpPr>
          <p:spPr>
            <a:xfrm>
              <a:off x="-54256800" y="24640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70"/>
            <p:cNvSpPr/>
            <p:nvPr/>
          </p:nvSpPr>
          <p:spPr>
            <a:xfrm>
              <a:off x="-54426150" y="2294725"/>
              <a:ext cx="282000" cy="319025"/>
            </a:xfrm>
            <a:custGeom>
              <a:rect b="b" l="l" r="r" t="t"/>
              <a:pathLst>
                <a:path extrusionOk="0" h="12761" w="1128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70"/>
            <p:cNvSpPr/>
            <p:nvPr/>
          </p:nvSpPr>
          <p:spPr>
            <a:xfrm>
              <a:off x="-54312725" y="2334125"/>
              <a:ext cx="54375" cy="53575"/>
            </a:xfrm>
            <a:custGeom>
              <a:rect b="b" l="l" r="r" t="t"/>
              <a:pathLst>
                <a:path extrusionOk="0" h="2143" w="2175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2" name="Google Shape;6132;p70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6133" name="Google Shape;6133;p70"/>
            <p:cNvSpPr/>
            <p:nvPr/>
          </p:nvSpPr>
          <p:spPr>
            <a:xfrm>
              <a:off x="-543206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70"/>
            <p:cNvSpPr/>
            <p:nvPr/>
          </p:nvSpPr>
          <p:spPr>
            <a:xfrm>
              <a:off x="-542568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70"/>
            <p:cNvSpPr/>
            <p:nvPr/>
          </p:nvSpPr>
          <p:spPr>
            <a:xfrm>
              <a:off x="-543308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70"/>
            <p:cNvSpPr/>
            <p:nvPr/>
          </p:nvSpPr>
          <p:spPr>
            <a:xfrm>
              <a:off x="-54427725" y="2686975"/>
              <a:ext cx="285150" cy="319000"/>
            </a:xfrm>
            <a:custGeom>
              <a:rect b="b" l="l" r="r" t="t"/>
              <a:pathLst>
                <a:path extrusionOk="0" h="12760" w="11406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70"/>
            <p:cNvSpPr/>
            <p:nvPr/>
          </p:nvSpPr>
          <p:spPr>
            <a:xfrm>
              <a:off x="-54330850" y="2717875"/>
              <a:ext cx="93750" cy="85425"/>
            </a:xfrm>
            <a:custGeom>
              <a:rect b="b" l="l" r="r" t="t"/>
              <a:pathLst>
                <a:path extrusionOk="0" h="3417" w="375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8" name="Google Shape;6138;p70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6139" name="Google Shape;6139;p70"/>
            <p:cNvSpPr/>
            <p:nvPr/>
          </p:nvSpPr>
          <p:spPr>
            <a:xfrm>
              <a:off x="-523917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70"/>
            <p:cNvSpPr/>
            <p:nvPr/>
          </p:nvSpPr>
          <p:spPr>
            <a:xfrm>
              <a:off x="-52513800" y="1903475"/>
              <a:ext cx="316650" cy="317250"/>
            </a:xfrm>
            <a:custGeom>
              <a:rect b="b" l="l" r="r" t="t"/>
              <a:pathLst>
                <a:path extrusionOk="0" h="12690" w="12666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1" name="Google Shape;6141;p70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6142" name="Google Shape;6142;p70"/>
            <p:cNvSpPr/>
            <p:nvPr/>
          </p:nvSpPr>
          <p:spPr>
            <a:xfrm>
              <a:off x="-52401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70"/>
            <p:cNvSpPr/>
            <p:nvPr/>
          </p:nvSpPr>
          <p:spPr>
            <a:xfrm>
              <a:off x="-524114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70"/>
            <p:cNvSpPr/>
            <p:nvPr/>
          </p:nvSpPr>
          <p:spPr>
            <a:xfrm>
              <a:off x="-52336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70"/>
            <p:cNvSpPr/>
            <p:nvPr/>
          </p:nvSpPr>
          <p:spPr>
            <a:xfrm>
              <a:off x="-52505925" y="2295525"/>
              <a:ext cx="299325" cy="317425"/>
            </a:xfrm>
            <a:custGeom>
              <a:rect b="b" l="l" r="r" t="t"/>
              <a:pathLst>
                <a:path extrusionOk="0" h="12697" w="11973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6" name="Google Shape;6146;p70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6147" name="Google Shape;6147;p70"/>
            <p:cNvSpPr/>
            <p:nvPr/>
          </p:nvSpPr>
          <p:spPr>
            <a:xfrm>
              <a:off x="-523917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70"/>
            <p:cNvSpPr/>
            <p:nvPr/>
          </p:nvSpPr>
          <p:spPr>
            <a:xfrm>
              <a:off x="-5240195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70"/>
            <p:cNvSpPr/>
            <p:nvPr/>
          </p:nvSpPr>
          <p:spPr>
            <a:xfrm>
              <a:off x="-52327925" y="28555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70"/>
            <p:cNvSpPr/>
            <p:nvPr/>
          </p:nvSpPr>
          <p:spPr>
            <a:xfrm>
              <a:off x="-52494100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1" name="Google Shape;6151;p70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6152" name="Google Shape;6152;p70"/>
            <p:cNvSpPr/>
            <p:nvPr/>
          </p:nvSpPr>
          <p:spPr>
            <a:xfrm>
              <a:off x="-51617475" y="2455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70"/>
            <p:cNvSpPr/>
            <p:nvPr/>
          </p:nvSpPr>
          <p:spPr>
            <a:xfrm>
              <a:off x="-51541875" y="24554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70"/>
            <p:cNvSpPr/>
            <p:nvPr/>
          </p:nvSpPr>
          <p:spPr>
            <a:xfrm>
              <a:off x="-51708850" y="2305750"/>
              <a:ext cx="278050" cy="318225"/>
            </a:xfrm>
            <a:custGeom>
              <a:rect b="b" l="l" r="r" t="t"/>
              <a:pathLst>
                <a:path extrusionOk="0" h="12729" w="11122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5" name="Google Shape;6155;p70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6156" name="Google Shape;6156;p70"/>
            <p:cNvSpPr/>
            <p:nvPr/>
          </p:nvSpPr>
          <p:spPr>
            <a:xfrm>
              <a:off x="-57940525" y="3353300"/>
              <a:ext cx="18150" cy="65400"/>
            </a:xfrm>
            <a:custGeom>
              <a:rect b="b" l="l" r="r" t="t"/>
              <a:pathLst>
                <a:path extrusionOk="0" h="2616" w="726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70"/>
            <p:cNvSpPr/>
            <p:nvPr/>
          </p:nvSpPr>
          <p:spPr>
            <a:xfrm>
              <a:off x="-57679825" y="3353300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70"/>
            <p:cNvSpPr/>
            <p:nvPr/>
          </p:nvSpPr>
          <p:spPr>
            <a:xfrm>
              <a:off x="-57956275" y="3255625"/>
              <a:ext cx="319000" cy="55175"/>
            </a:xfrm>
            <a:custGeom>
              <a:rect b="b" l="l" r="r" t="t"/>
              <a:pathLst>
                <a:path extrusionOk="0" h="2207" w="1276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70"/>
            <p:cNvSpPr/>
            <p:nvPr/>
          </p:nvSpPr>
          <p:spPr>
            <a:xfrm>
              <a:off x="-57868050" y="3494275"/>
              <a:ext cx="18900" cy="22875"/>
            </a:xfrm>
            <a:custGeom>
              <a:rect b="b" l="l" r="r" t="t"/>
              <a:pathLst>
                <a:path extrusionOk="0" h="915" w="756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70"/>
            <p:cNvSpPr/>
            <p:nvPr/>
          </p:nvSpPr>
          <p:spPr>
            <a:xfrm>
              <a:off x="-57755425" y="3494275"/>
              <a:ext cx="18125" cy="22875"/>
            </a:xfrm>
            <a:custGeom>
              <a:rect b="b" l="l" r="r" t="t"/>
              <a:pathLst>
                <a:path extrusionOk="0" h="915" w="725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70"/>
            <p:cNvSpPr/>
            <p:nvPr/>
          </p:nvSpPr>
          <p:spPr>
            <a:xfrm>
              <a:off x="-57903500" y="3329675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70"/>
            <p:cNvSpPr/>
            <p:nvPr/>
          </p:nvSpPr>
          <p:spPr>
            <a:xfrm>
              <a:off x="-57860975" y="3197925"/>
              <a:ext cx="119750" cy="37250"/>
            </a:xfrm>
            <a:custGeom>
              <a:rect b="b" l="l" r="r" t="t"/>
              <a:pathLst>
                <a:path extrusionOk="0" h="1490" w="479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3" name="Google Shape;6163;p70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6164" name="Google Shape;6164;p70"/>
            <p:cNvSpPr/>
            <p:nvPr/>
          </p:nvSpPr>
          <p:spPr>
            <a:xfrm>
              <a:off x="-57940525" y="3727425"/>
              <a:ext cx="18150" cy="63800"/>
            </a:xfrm>
            <a:custGeom>
              <a:rect b="b" l="l" r="r" t="t"/>
              <a:pathLst>
                <a:path extrusionOk="0" h="2552" w="726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70"/>
            <p:cNvSpPr/>
            <p:nvPr/>
          </p:nvSpPr>
          <p:spPr>
            <a:xfrm>
              <a:off x="-57904300" y="3686450"/>
              <a:ext cx="205600" cy="111075"/>
            </a:xfrm>
            <a:custGeom>
              <a:rect b="b" l="l" r="r" t="t"/>
              <a:pathLst>
                <a:path extrusionOk="0" h="4443" w="8224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70"/>
            <p:cNvSpPr/>
            <p:nvPr/>
          </p:nvSpPr>
          <p:spPr>
            <a:xfrm>
              <a:off x="-57903500" y="3590375"/>
              <a:ext cx="205575" cy="117375"/>
            </a:xfrm>
            <a:custGeom>
              <a:rect b="b" l="l" r="r" t="t"/>
              <a:pathLst>
                <a:path extrusionOk="0" h="4695" w="8223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70"/>
            <p:cNvSpPr/>
            <p:nvPr/>
          </p:nvSpPr>
          <p:spPr>
            <a:xfrm>
              <a:off x="-57903500" y="3798700"/>
              <a:ext cx="204800" cy="110675"/>
            </a:xfrm>
            <a:custGeom>
              <a:rect b="b" l="l" r="r" t="t"/>
              <a:pathLst>
                <a:path extrusionOk="0" h="4427" w="8192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70"/>
            <p:cNvSpPr/>
            <p:nvPr/>
          </p:nvSpPr>
          <p:spPr>
            <a:xfrm>
              <a:off x="-57679825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9" name="Google Shape;6169;p70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6170" name="Google Shape;6170;p70"/>
            <p:cNvSpPr/>
            <p:nvPr/>
          </p:nvSpPr>
          <p:spPr>
            <a:xfrm>
              <a:off x="-57771975" y="4150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70"/>
            <p:cNvSpPr/>
            <p:nvPr/>
          </p:nvSpPr>
          <p:spPr>
            <a:xfrm>
              <a:off x="-57959425" y="3982600"/>
              <a:ext cx="318225" cy="130775"/>
            </a:xfrm>
            <a:custGeom>
              <a:rect b="b" l="l" r="r" t="t"/>
              <a:pathLst>
                <a:path extrusionOk="0" h="5231" w="12729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70"/>
            <p:cNvSpPr/>
            <p:nvPr/>
          </p:nvSpPr>
          <p:spPr>
            <a:xfrm>
              <a:off x="-57903500" y="4125950"/>
              <a:ext cx="204800" cy="175675"/>
            </a:xfrm>
            <a:custGeom>
              <a:rect b="b" l="l" r="r" t="t"/>
              <a:pathLst>
                <a:path extrusionOk="0" h="7027" w="8192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70"/>
            <p:cNvSpPr/>
            <p:nvPr/>
          </p:nvSpPr>
          <p:spPr>
            <a:xfrm>
              <a:off x="-57835775" y="4113350"/>
              <a:ext cx="138650" cy="70125"/>
            </a:xfrm>
            <a:custGeom>
              <a:rect b="b" l="l" r="r" t="t"/>
              <a:pathLst>
                <a:path extrusionOk="0" h="2805" w="5546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4" name="Google Shape;6174;p70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6175" name="Google Shape;6175;p70"/>
            <p:cNvSpPr/>
            <p:nvPr/>
          </p:nvSpPr>
          <p:spPr>
            <a:xfrm>
              <a:off x="-55987225" y="3261925"/>
              <a:ext cx="173300" cy="198500"/>
            </a:xfrm>
            <a:custGeom>
              <a:rect b="b" l="l" r="r" t="t"/>
              <a:pathLst>
                <a:path extrusionOk="0" h="7940" w="6932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70"/>
            <p:cNvSpPr/>
            <p:nvPr/>
          </p:nvSpPr>
          <p:spPr>
            <a:xfrm>
              <a:off x="-55837575" y="3198925"/>
              <a:ext cx="167800" cy="298525"/>
            </a:xfrm>
            <a:custGeom>
              <a:rect b="b" l="l" r="r" t="t"/>
              <a:pathLst>
                <a:path extrusionOk="0" h="11941" w="6712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70"/>
            <p:cNvSpPr/>
            <p:nvPr/>
          </p:nvSpPr>
          <p:spPr>
            <a:xfrm>
              <a:off x="-55931300" y="3435200"/>
              <a:ext cx="194575" cy="81175"/>
            </a:xfrm>
            <a:custGeom>
              <a:rect b="b" l="l" r="r" t="t"/>
              <a:pathLst>
                <a:path extrusionOk="0" h="3247" w="7783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70"/>
            <p:cNvSpPr/>
            <p:nvPr/>
          </p:nvSpPr>
          <p:spPr>
            <a:xfrm>
              <a:off x="-55927350" y="3202850"/>
              <a:ext cx="70900" cy="71200"/>
            </a:xfrm>
            <a:custGeom>
              <a:rect b="b" l="l" r="r" t="t"/>
              <a:pathLst>
                <a:path extrusionOk="0" h="2848" w="2836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9" name="Google Shape;6179;p70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6180" name="Google Shape;6180;p70"/>
            <p:cNvSpPr/>
            <p:nvPr/>
          </p:nvSpPr>
          <p:spPr>
            <a:xfrm>
              <a:off x="-55950200" y="374002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70"/>
            <p:cNvSpPr/>
            <p:nvPr/>
          </p:nvSpPr>
          <p:spPr>
            <a:xfrm>
              <a:off x="-55967525" y="3591025"/>
              <a:ext cx="297750" cy="131700"/>
            </a:xfrm>
            <a:custGeom>
              <a:rect b="b" l="l" r="r" t="t"/>
              <a:pathLst>
                <a:path extrusionOk="0" h="5268" w="1191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70"/>
            <p:cNvSpPr/>
            <p:nvPr/>
          </p:nvSpPr>
          <p:spPr>
            <a:xfrm>
              <a:off x="-55875375" y="3703000"/>
              <a:ext cx="55950" cy="17350"/>
            </a:xfrm>
            <a:custGeom>
              <a:rect b="b" l="l" r="r" t="t"/>
              <a:pathLst>
                <a:path extrusionOk="0" h="694" w="22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70"/>
            <p:cNvSpPr/>
            <p:nvPr/>
          </p:nvSpPr>
          <p:spPr>
            <a:xfrm>
              <a:off x="-55987225" y="3746325"/>
              <a:ext cx="18150" cy="63825"/>
            </a:xfrm>
            <a:custGeom>
              <a:rect b="b" l="l" r="r" t="t"/>
              <a:pathLst>
                <a:path extrusionOk="0" h="2553" w="726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70"/>
            <p:cNvSpPr/>
            <p:nvPr/>
          </p:nvSpPr>
          <p:spPr>
            <a:xfrm>
              <a:off x="-55725725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5" name="Google Shape;6185;p70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6186" name="Google Shape;6186;p70"/>
            <p:cNvSpPr/>
            <p:nvPr/>
          </p:nvSpPr>
          <p:spPr>
            <a:xfrm>
              <a:off x="-55791875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70"/>
            <p:cNvSpPr/>
            <p:nvPr/>
          </p:nvSpPr>
          <p:spPr>
            <a:xfrm>
              <a:off x="-55969100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70"/>
            <p:cNvSpPr/>
            <p:nvPr/>
          </p:nvSpPr>
          <p:spPr>
            <a:xfrm>
              <a:off x="-5581945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70"/>
            <p:cNvSpPr/>
            <p:nvPr/>
          </p:nvSpPr>
          <p:spPr>
            <a:xfrm>
              <a:off x="-5593050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70"/>
            <p:cNvSpPr/>
            <p:nvPr/>
          </p:nvSpPr>
          <p:spPr>
            <a:xfrm>
              <a:off x="-55988800" y="4086575"/>
              <a:ext cx="319025" cy="215050"/>
            </a:xfrm>
            <a:custGeom>
              <a:rect b="b" l="l" r="r" t="t"/>
              <a:pathLst>
                <a:path extrusionOk="0" h="8602" w="12761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1" name="Google Shape;6191;p70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6192" name="Google Shape;6192;p70"/>
            <p:cNvSpPr/>
            <p:nvPr/>
          </p:nvSpPr>
          <p:spPr>
            <a:xfrm>
              <a:off x="-54026025" y="3312350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70"/>
            <p:cNvSpPr/>
            <p:nvPr/>
          </p:nvSpPr>
          <p:spPr>
            <a:xfrm>
              <a:off x="-53890550" y="3192625"/>
              <a:ext cx="125250" cy="56725"/>
            </a:xfrm>
            <a:custGeom>
              <a:rect b="b" l="l" r="r" t="t"/>
              <a:pathLst>
                <a:path extrusionOk="0" h="2269" w="501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70"/>
            <p:cNvSpPr/>
            <p:nvPr/>
          </p:nvSpPr>
          <p:spPr>
            <a:xfrm>
              <a:off x="-53839375" y="3306025"/>
              <a:ext cx="55175" cy="55175"/>
            </a:xfrm>
            <a:custGeom>
              <a:rect b="b" l="l" r="r" t="t"/>
              <a:pathLst>
                <a:path extrusionOk="0" h="2207" w="2207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70"/>
            <p:cNvSpPr/>
            <p:nvPr/>
          </p:nvSpPr>
          <p:spPr>
            <a:xfrm>
              <a:off x="-53950425" y="3306025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70"/>
            <p:cNvSpPr/>
            <p:nvPr/>
          </p:nvSpPr>
          <p:spPr>
            <a:xfrm>
              <a:off x="-53985075" y="3400950"/>
              <a:ext cx="236300" cy="110675"/>
            </a:xfrm>
            <a:custGeom>
              <a:rect b="b" l="l" r="r" t="t"/>
              <a:pathLst>
                <a:path extrusionOk="0" h="4427" w="9452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70"/>
            <p:cNvSpPr/>
            <p:nvPr/>
          </p:nvSpPr>
          <p:spPr>
            <a:xfrm>
              <a:off x="-53986650" y="3342275"/>
              <a:ext cx="241025" cy="55150"/>
            </a:xfrm>
            <a:custGeom>
              <a:rect b="b" l="l" r="r" t="t"/>
              <a:pathLst>
                <a:path extrusionOk="0" h="2206" w="9641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70"/>
            <p:cNvSpPr/>
            <p:nvPr/>
          </p:nvSpPr>
          <p:spPr>
            <a:xfrm>
              <a:off x="-53989000" y="3199700"/>
              <a:ext cx="241800" cy="123700"/>
            </a:xfrm>
            <a:custGeom>
              <a:rect b="b" l="l" r="r" t="t"/>
              <a:pathLst>
                <a:path extrusionOk="0" h="4948" w="9672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70"/>
            <p:cNvSpPr/>
            <p:nvPr/>
          </p:nvSpPr>
          <p:spPr>
            <a:xfrm>
              <a:off x="-53728300" y="331077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0" name="Google Shape;6200;p70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6201" name="Google Shape;6201;p70"/>
            <p:cNvSpPr/>
            <p:nvPr/>
          </p:nvSpPr>
          <p:spPr>
            <a:xfrm>
              <a:off x="-53943325" y="3716375"/>
              <a:ext cx="151250" cy="18950"/>
            </a:xfrm>
            <a:custGeom>
              <a:rect b="b" l="l" r="r" t="t"/>
              <a:pathLst>
                <a:path extrusionOk="0" h="758" w="605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70"/>
            <p:cNvSpPr/>
            <p:nvPr/>
          </p:nvSpPr>
          <p:spPr>
            <a:xfrm>
              <a:off x="-53970100" y="3679375"/>
              <a:ext cx="205575" cy="18125"/>
            </a:xfrm>
            <a:custGeom>
              <a:rect b="b" l="l" r="r" t="t"/>
              <a:pathLst>
                <a:path extrusionOk="0" h="725" w="8223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70"/>
            <p:cNvSpPr/>
            <p:nvPr/>
          </p:nvSpPr>
          <p:spPr>
            <a:xfrm>
              <a:off x="-53970100" y="3715600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70"/>
            <p:cNvSpPr/>
            <p:nvPr/>
          </p:nvSpPr>
          <p:spPr>
            <a:xfrm>
              <a:off x="-54007125" y="3584850"/>
              <a:ext cx="278825" cy="74850"/>
            </a:xfrm>
            <a:custGeom>
              <a:rect b="b" l="l" r="r" t="t"/>
              <a:pathLst>
                <a:path extrusionOk="0" h="2994" w="11153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70"/>
            <p:cNvSpPr/>
            <p:nvPr/>
          </p:nvSpPr>
          <p:spPr>
            <a:xfrm>
              <a:off x="-54007925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70"/>
            <p:cNvSpPr/>
            <p:nvPr/>
          </p:nvSpPr>
          <p:spPr>
            <a:xfrm>
              <a:off x="-53745625" y="3740025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7" name="Google Shape;6207;p70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6208" name="Google Shape;6208;p70"/>
            <p:cNvSpPr/>
            <p:nvPr/>
          </p:nvSpPr>
          <p:spPr>
            <a:xfrm>
              <a:off x="-53988225" y="3975575"/>
              <a:ext cx="244175" cy="142825"/>
            </a:xfrm>
            <a:custGeom>
              <a:rect b="b" l="l" r="r" t="t"/>
              <a:pathLst>
                <a:path extrusionOk="0" h="5713" w="9767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70"/>
            <p:cNvSpPr/>
            <p:nvPr/>
          </p:nvSpPr>
          <p:spPr>
            <a:xfrm>
              <a:off x="-53970100" y="4100750"/>
              <a:ext cx="204800" cy="193775"/>
            </a:xfrm>
            <a:custGeom>
              <a:rect b="b" l="l" r="r" t="t"/>
              <a:pathLst>
                <a:path extrusionOk="0" h="7751" w="8192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70"/>
            <p:cNvSpPr/>
            <p:nvPr/>
          </p:nvSpPr>
          <p:spPr>
            <a:xfrm>
              <a:off x="-53745625" y="4132250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70"/>
            <p:cNvSpPr/>
            <p:nvPr/>
          </p:nvSpPr>
          <p:spPr>
            <a:xfrm>
              <a:off x="-540079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2" name="Google Shape;6212;p70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6213" name="Google Shape;6213;p70"/>
            <p:cNvSpPr/>
            <p:nvPr/>
          </p:nvSpPr>
          <p:spPr>
            <a:xfrm>
              <a:off x="-51800200" y="3469850"/>
              <a:ext cx="38600" cy="56750"/>
            </a:xfrm>
            <a:custGeom>
              <a:rect b="b" l="l" r="r" t="t"/>
              <a:pathLst>
                <a:path extrusionOk="0" h="2270" w="1544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70"/>
            <p:cNvSpPr/>
            <p:nvPr/>
          </p:nvSpPr>
          <p:spPr>
            <a:xfrm>
              <a:off x="-52005775" y="3208025"/>
              <a:ext cx="111875" cy="131900"/>
            </a:xfrm>
            <a:custGeom>
              <a:rect b="b" l="l" r="r" t="t"/>
              <a:pathLst>
                <a:path extrusionOk="0" h="5276" w="4475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70"/>
            <p:cNvSpPr/>
            <p:nvPr/>
          </p:nvSpPr>
          <p:spPr>
            <a:xfrm>
              <a:off x="-51800200" y="3385575"/>
              <a:ext cx="37025" cy="37850"/>
            </a:xfrm>
            <a:custGeom>
              <a:rect b="b" l="l" r="r" t="t"/>
              <a:pathLst>
                <a:path extrusionOk="0" h="1514" w="1481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70"/>
            <p:cNvSpPr/>
            <p:nvPr/>
          </p:nvSpPr>
          <p:spPr>
            <a:xfrm>
              <a:off x="-51800200" y="3348575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70"/>
            <p:cNvSpPr/>
            <p:nvPr/>
          </p:nvSpPr>
          <p:spPr>
            <a:xfrm>
              <a:off x="-51800200" y="3423400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70"/>
            <p:cNvSpPr/>
            <p:nvPr/>
          </p:nvSpPr>
          <p:spPr>
            <a:xfrm>
              <a:off x="-51875025" y="3208025"/>
              <a:ext cx="111850" cy="131125"/>
            </a:xfrm>
            <a:custGeom>
              <a:rect b="b" l="l" r="r" t="t"/>
              <a:pathLst>
                <a:path extrusionOk="0" h="5245" w="4474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70"/>
            <p:cNvSpPr/>
            <p:nvPr/>
          </p:nvSpPr>
          <p:spPr>
            <a:xfrm>
              <a:off x="-52005000" y="3469850"/>
              <a:ext cx="38625" cy="56750"/>
            </a:xfrm>
            <a:custGeom>
              <a:rect b="b" l="l" r="r" t="t"/>
              <a:pathLst>
                <a:path extrusionOk="0" h="2270" w="1545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70"/>
            <p:cNvSpPr/>
            <p:nvPr/>
          </p:nvSpPr>
          <p:spPr>
            <a:xfrm>
              <a:off x="-52005000" y="3423400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70"/>
            <p:cNvSpPr/>
            <p:nvPr/>
          </p:nvSpPr>
          <p:spPr>
            <a:xfrm>
              <a:off x="-52005000" y="3385575"/>
              <a:ext cx="37050" cy="37850"/>
            </a:xfrm>
            <a:custGeom>
              <a:rect b="b" l="l" r="r" t="t"/>
              <a:pathLst>
                <a:path extrusionOk="0" h="1514" w="1482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70"/>
            <p:cNvSpPr/>
            <p:nvPr/>
          </p:nvSpPr>
          <p:spPr>
            <a:xfrm>
              <a:off x="-51957725" y="3298150"/>
              <a:ext cx="148100" cy="209550"/>
            </a:xfrm>
            <a:custGeom>
              <a:rect b="b" l="l" r="r" t="t"/>
              <a:pathLst>
                <a:path extrusionOk="0" h="8382" w="5924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70"/>
            <p:cNvSpPr/>
            <p:nvPr/>
          </p:nvSpPr>
          <p:spPr>
            <a:xfrm>
              <a:off x="-52005000" y="3348575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4" name="Google Shape;6224;p70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6225" name="Google Shape;6225;p70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70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70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70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70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70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1" name="Google Shape;6231;p70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6232" name="Google Shape;6232;p70"/>
            <p:cNvSpPr/>
            <p:nvPr/>
          </p:nvSpPr>
          <p:spPr>
            <a:xfrm>
              <a:off x="-57493150" y="3777825"/>
              <a:ext cx="167000" cy="74850"/>
            </a:xfrm>
            <a:custGeom>
              <a:rect b="b" l="l" r="r" t="t"/>
              <a:pathLst>
                <a:path extrusionOk="0" h="2994" w="668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70"/>
            <p:cNvSpPr/>
            <p:nvPr/>
          </p:nvSpPr>
          <p:spPr>
            <a:xfrm>
              <a:off x="-57478975" y="3647075"/>
              <a:ext cx="139425" cy="37050"/>
            </a:xfrm>
            <a:custGeom>
              <a:rect b="b" l="l" r="r" t="t"/>
              <a:pathLst>
                <a:path extrusionOk="0" h="1482" w="5577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70"/>
            <p:cNvSpPr/>
            <p:nvPr/>
          </p:nvSpPr>
          <p:spPr>
            <a:xfrm>
              <a:off x="-57493950" y="3703775"/>
              <a:ext cx="168575" cy="55175"/>
            </a:xfrm>
            <a:custGeom>
              <a:rect b="b" l="l" r="r" t="t"/>
              <a:pathLst>
                <a:path extrusionOk="0" h="2207" w="6743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70"/>
            <p:cNvSpPr/>
            <p:nvPr/>
          </p:nvSpPr>
          <p:spPr>
            <a:xfrm>
              <a:off x="-57549075" y="35903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6" name="Google Shape;6236;p70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6237" name="Google Shape;6237;p70"/>
            <p:cNvSpPr/>
            <p:nvPr/>
          </p:nvSpPr>
          <p:spPr>
            <a:xfrm>
              <a:off x="-57570350" y="4033000"/>
              <a:ext cx="319800" cy="269400"/>
            </a:xfrm>
            <a:custGeom>
              <a:rect b="b" l="l" r="r" t="t"/>
              <a:pathLst>
                <a:path extrusionOk="0" h="10776" w="12792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70"/>
            <p:cNvSpPr/>
            <p:nvPr/>
          </p:nvSpPr>
          <p:spPr>
            <a:xfrm>
              <a:off x="-57493150" y="4151150"/>
              <a:ext cx="55150" cy="36250"/>
            </a:xfrm>
            <a:custGeom>
              <a:rect b="b" l="l" r="r" t="t"/>
              <a:pathLst>
                <a:path extrusionOk="0" h="1450" w="2206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70"/>
            <p:cNvSpPr/>
            <p:nvPr/>
          </p:nvSpPr>
          <p:spPr>
            <a:xfrm>
              <a:off x="-57381300" y="4151150"/>
              <a:ext cx="55925" cy="36250"/>
            </a:xfrm>
            <a:custGeom>
              <a:rect b="b" l="l" r="r" t="t"/>
              <a:pathLst>
                <a:path extrusionOk="0" h="1450" w="2237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70"/>
            <p:cNvSpPr/>
            <p:nvPr/>
          </p:nvSpPr>
          <p:spPr>
            <a:xfrm>
              <a:off x="-57442750" y="3982600"/>
              <a:ext cx="65400" cy="93750"/>
            </a:xfrm>
            <a:custGeom>
              <a:rect b="b" l="l" r="r" t="t"/>
              <a:pathLst>
                <a:path extrusionOk="0" h="3750" w="2616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1" name="Google Shape;6241;p70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6242" name="Google Shape;6242;p70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70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70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70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6" name="Google Shape;6246;p70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6247" name="Google Shape;6247;p70"/>
            <p:cNvSpPr/>
            <p:nvPr/>
          </p:nvSpPr>
          <p:spPr>
            <a:xfrm>
              <a:off x="-55596550" y="3590175"/>
              <a:ext cx="319800" cy="112850"/>
            </a:xfrm>
            <a:custGeom>
              <a:rect b="b" l="l" r="r" t="t"/>
              <a:pathLst>
                <a:path extrusionOk="0" h="4514" w="12792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70"/>
            <p:cNvSpPr/>
            <p:nvPr/>
          </p:nvSpPr>
          <p:spPr>
            <a:xfrm>
              <a:off x="-55539850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70"/>
            <p:cNvSpPr/>
            <p:nvPr/>
          </p:nvSpPr>
          <p:spPr>
            <a:xfrm>
              <a:off x="-55316150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70"/>
            <p:cNvSpPr/>
            <p:nvPr/>
          </p:nvSpPr>
          <p:spPr>
            <a:xfrm>
              <a:off x="-55576850" y="3727425"/>
              <a:ext cx="18900" cy="63800"/>
            </a:xfrm>
            <a:custGeom>
              <a:rect b="b" l="l" r="r" t="t"/>
              <a:pathLst>
                <a:path extrusionOk="0" h="2552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1" name="Google Shape;6251;p70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6252" name="Google Shape;6252;p70"/>
            <p:cNvSpPr/>
            <p:nvPr/>
          </p:nvSpPr>
          <p:spPr>
            <a:xfrm>
              <a:off x="-55441400" y="3982375"/>
              <a:ext cx="125250" cy="145175"/>
            </a:xfrm>
            <a:custGeom>
              <a:rect b="b" l="l" r="r" t="t"/>
              <a:pathLst>
                <a:path extrusionOk="0" h="5807" w="501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70"/>
            <p:cNvSpPr/>
            <p:nvPr/>
          </p:nvSpPr>
          <p:spPr>
            <a:xfrm>
              <a:off x="-55343725" y="4203125"/>
              <a:ext cx="66975" cy="41000"/>
            </a:xfrm>
            <a:custGeom>
              <a:rect b="b" l="l" r="r" t="t"/>
              <a:pathLst>
                <a:path extrusionOk="0" h="1640" w="2679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70"/>
            <p:cNvSpPr/>
            <p:nvPr/>
          </p:nvSpPr>
          <p:spPr>
            <a:xfrm>
              <a:off x="-55557950" y="4019625"/>
              <a:ext cx="147300" cy="94525"/>
            </a:xfrm>
            <a:custGeom>
              <a:rect b="b" l="l" r="r" t="t"/>
              <a:pathLst>
                <a:path extrusionOk="0" h="3781" w="5892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70"/>
            <p:cNvSpPr/>
            <p:nvPr/>
          </p:nvSpPr>
          <p:spPr>
            <a:xfrm>
              <a:off x="-55557950" y="4042450"/>
              <a:ext cx="206375" cy="259175"/>
            </a:xfrm>
            <a:custGeom>
              <a:rect b="b" l="l" r="r" t="t"/>
              <a:pathLst>
                <a:path extrusionOk="0" h="10367" w="8255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70"/>
            <p:cNvSpPr/>
            <p:nvPr/>
          </p:nvSpPr>
          <p:spPr>
            <a:xfrm>
              <a:off x="-55335050" y="4136200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70"/>
            <p:cNvSpPr/>
            <p:nvPr/>
          </p:nvSpPr>
          <p:spPr>
            <a:xfrm>
              <a:off x="-555957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8" name="Google Shape;6258;p70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6259" name="Google Shape;6259;p70"/>
            <p:cNvSpPr/>
            <p:nvPr/>
          </p:nvSpPr>
          <p:spPr>
            <a:xfrm>
              <a:off x="-53560550" y="3342275"/>
              <a:ext cx="167000" cy="151250"/>
            </a:xfrm>
            <a:custGeom>
              <a:rect b="b" l="l" r="r" t="t"/>
              <a:pathLst>
                <a:path extrusionOk="0" h="6050" w="668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70"/>
            <p:cNvSpPr/>
            <p:nvPr/>
          </p:nvSpPr>
          <p:spPr>
            <a:xfrm>
              <a:off x="-53559750" y="3305250"/>
              <a:ext cx="168575" cy="18150"/>
            </a:xfrm>
            <a:custGeom>
              <a:rect b="b" l="l" r="r" t="t"/>
              <a:pathLst>
                <a:path extrusionOk="0" h="726" w="6743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70"/>
            <p:cNvSpPr/>
            <p:nvPr/>
          </p:nvSpPr>
          <p:spPr>
            <a:xfrm>
              <a:off x="-53635375" y="31926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2" name="Google Shape;6262;p70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6263" name="Google Shape;6263;p70"/>
            <p:cNvSpPr/>
            <p:nvPr/>
          </p:nvSpPr>
          <p:spPr>
            <a:xfrm>
              <a:off x="-53577075" y="3584850"/>
              <a:ext cx="204800" cy="319025"/>
            </a:xfrm>
            <a:custGeom>
              <a:rect b="b" l="l" r="r" t="t"/>
              <a:pathLst>
                <a:path extrusionOk="0" h="12761" w="8192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70"/>
            <p:cNvSpPr/>
            <p:nvPr/>
          </p:nvSpPr>
          <p:spPr>
            <a:xfrm>
              <a:off x="-53615675" y="3739225"/>
              <a:ext cx="20500" cy="65400"/>
            </a:xfrm>
            <a:custGeom>
              <a:rect b="b" l="l" r="r" t="t"/>
              <a:pathLst>
                <a:path extrusionOk="0" h="2616" w="82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70"/>
            <p:cNvSpPr/>
            <p:nvPr/>
          </p:nvSpPr>
          <p:spPr>
            <a:xfrm>
              <a:off x="-53356550" y="3738450"/>
              <a:ext cx="20500" cy="64600"/>
            </a:xfrm>
            <a:custGeom>
              <a:rect b="b" l="l" r="r" t="t"/>
              <a:pathLst>
                <a:path extrusionOk="0" h="2584" w="82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6" name="Google Shape;6266;p70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6267" name="Google Shape;6267;p70"/>
            <p:cNvSpPr/>
            <p:nvPr/>
          </p:nvSpPr>
          <p:spPr>
            <a:xfrm>
              <a:off x="-53634575" y="3976500"/>
              <a:ext cx="319000" cy="93550"/>
            </a:xfrm>
            <a:custGeom>
              <a:rect b="b" l="l" r="r" t="t"/>
              <a:pathLst>
                <a:path extrusionOk="0" h="3742" w="1276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70"/>
            <p:cNvSpPr/>
            <p:nvPr/>
          </p:nvSpPr>
          <p:spPr>
            <a:xfrm>
              <a:off x="-53614900" y="4163750"/>
              <a:ext cx="140225" cy="130775"/>
            </a:xfrm>
            <a:custGeom>
              <a:rect b="b" l="l" r="r" t="t"/>
              <a:pathLst>
                <a:path extrusionOk="0" h="5231" w="5609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70"/>
            <p:cNvSpPr/>
            <p:nvPr/>
          </p:nvSpPr>
          <p:spPr>
            <a:xfrm>
              <a:off x="-53616475" y="4088925"/>
              <a:ext cx="126050" cy="74850"/>
            </a:xfrm>
            <a:custGeom>
              <a:rect b="b" l="l" r="r" t="t"/>
              <a:pathLst>
                <a:path extrusionOk="0" h="2994" w="5042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70"/>
            <p:cNvSpPr/>
            <p:nvPr/>
          </p:nvSpPr>
          <p:spPr>
            <a:xfrm>
              <a:off x="-53475475" y="4163750"/>
              <a:ext cx="139425" cy="130775"/>
            </a:xfrm>
            <a:custGeom>
              <a:rect b="b" l="l" r="r" t="t"/>
              <a:pathLst>
                <a:path extrusionOk="0" h="5231" w="5577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70"/>
            <p:cNvSpPr/>
            <p:nvPr/>
          </p:nvSpPr>
          <p:spPr>
            <a:xfrm>
              <a:off x="-53559750" y="4100750"/>
              <a:ext cx="167775" cy="174875"/>
            </a:xfrm>
            <a:custGeom>
              <a:rect b="b" l="l" r="r" t="t"/>
              <a:pathLst>
                <a:path extrusionOk="0" h="6995" w="6711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70"/>
            <p:cNvSpPr/>
            <p:nvPr/>
          </p:nvSpPr>
          <p:spPr>
            <a:xfrm>
              <a:off x="-53373875" y="4144850"/>
              <a:ext cx="18925" cy="37825"/>
            </a:xfrm>
            <a:custGeom>
              <a:rect b="b" l="l" r="r" t="t"/>
              <a:pathLst>
                <a:path extrusionOk="0" h="1513" w="757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70"/>
            <p:cNvSpPr/>
            <p:nvPr/>
          </p:nvSpPr>
          <p:spPr>
            <a:xfrm>
              <a:off x="-53596775" y="4144850"/>
              <a:ext cx="18125" cy="37825"/>
            </a:xfrm>
            <a:custGeom>
              <a:rect b="b" l="l" r="r" t="t"/>
              <a:pathLst>
                <a:path extrusionOk="0" h="1513" w="725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70"/>
            <p:cNvSpPr/>
            <p:nvPr/>
          </p:nvSpPr>
          <p:spPr>
            <a:xfrm>
              <a:off x="-53461300" y="4088925"/>
              <a:ext cx="125250" cy="74850"/>
            </a:xfrm>
            <a:custGeom>
              <a:rect b="b" l="l" r="r" t="t"/>
              <a:pathLst>
                <a:path extrusionOk="0" h="2994" w="501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5" name="Google Shape;6275;p70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6276" name="Google Shape;6276;p70"/>
            <p:cNvSpPr/>
            <p:nvPr/>
          </p:nvSpPr>
          <p:spPr>
            <a:xfrm>
              <a:off x="-52005000" y="3611625"/>
              <a:ext cx="92175" cy="92175"/>
            </a:xfrm>
            <a:custGeom>
              <a:rect b="b" l="l" r="r" t="t"/>
              <a:pathLst>
                <a:path extrusionOk="0" h="3687" w="3687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70"/>
            <p:cNvSpPr/>
            <p:nvPr/>
          </p:nvSpPr>
          <p:spPr>
            <a:xfrm>
              <a:off x="-51894725" y="3614000"/>
              <a:ext cx="121325" cy="106350"/>
            </a:xfrm>
            <a:custGeom>
              <a:rect b="b" l="l" r="r" t="t"/>
              <a:pathLst>
                <a:path extrusionOk="0" h="4254" w="4853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70"/>
            <p:cNvSpPr/>
            <p:nvPr/>
          </p:nvSpPr>
          <p:spPr>
            <a:xfrm>
              <a:off x="-51838000" y="3590075"/>
              <a:ext cx="76400" cy="74350"/>
            </a:xfrm>
            <a:custGeom>
              <a:rect b="b" l="l" r="r" t="t"/>
              <a:pathLst>
                <a:path extrusionOk="0" h="2974" w="3056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70"/>
            <p:cNvSpPr/>
            <p:nvPr/>
          </p:nvSpPr>
          <p:spPr>
            <a:xfrm>
              <a:off x="-51988450" y="366677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70"/>
            <p:cNvSpPr/>
            <p:nvPr/>
          </p:nvSpPr>
          <p:spPr>
            <a:xfrm>
              <a:off x="-51893150" y="3797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70"/>
            <p:cNvSpPr/>
            <p:nvPr/>
          </p:nvSpPr>
          <p:spPr>
            <a:xfrm>
              <a:off x="-51763200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70"/>
            <p:cNvSpPr/>
            <p:nvPr/>
          </p:nvSpPr>
          <p:spPr>
            <a:xfrm>
              <a:off x="-52023900" y="37463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3" name="Google Shape;6283;p70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6284" name="Google Shape;6284;p70"/>
            <p:cNvSpPr/>
            <p:nvPr/>
          </p:nvSpPr>
          <p:spPr>
            <a:xfrm>
              <a:off x="-57120600" y="3237525"/>
              <a:ext cx="204800" cy="92825"/>
            </a:xfrm>
            <a:custGeom>
              <a:rect b="b" l="l" r="r" t="t"/>
              <a:pathLst>
                <a:path extrusionOk="0" h="3713" w="8192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70"/>
            <p:cNvSpPr/>
            <p:nvPr/>
          </p:nvSpPr>
          <p:spPr>
            <a:xfrm>
              <a:off x="-57053650" y="3273750"/>
              <a:ext cx="70100" cy="74850"/>
            </a:xfrm>
            <a:custGeom>
              <a:rect b="b" l="l" r="r" t="t"/>
              <a:pathLst>
                <a:path extrusionOk="0" h="2994" w="2804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70"/>
            <p:cNvSpPr/>
            <p:nvPr/>
          </p:nvSpPr>
          <p:spPr>
            <a:xfrm>
              <a:off x="-57058375" y="3198925"/>
              <a:ext cx="82700" cy="26800"/>
            </a:xfrm>
            <a:custGeom>
              <a:rect b="b" l="l" r="r" t="t"/>
              <a:pathLst>
                <a:path extrusionOk="0" h="1072" w="3308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70"/>
            <p:cNvSpPr/>
            <p:nvPr/>
          </p:nvSpPr>
          <p:spPr>
            <a:xfrm>
              <a:off x="-57173375" y="3338325"/>
              <a:ext cx="319000" cy="179600"/>
            </a:xfrm>
            <a:custGeom>
              <a:rect b="b" l="l" r="r" t="t"/>
              <a:pathLst>
                <a:path extrusionOk="0" h="7184" w="1276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8" name="Google Shape;6288;p70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6289" name="Google Shape;6289;p70"/>
            <p:cNvSpPr/>
            <p:nvPr/>
          </p:nvSpPr>
          <p:spPr>
            <a:xfrm>
              <a:off x="-57109575" y="3610050"/>
              <a:ext cx="181950" cy="56750"/>
            </a:xfrm>
            <a:custGeom>
              <a:rect b="b" l="l" r="r" t="t"/>
              <a:pathLst>
                <a:path extrusionOk="0" h="2270" w="7278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70"/>
            <p:cNvSpPr/>
            <p:nvPr/>
          </p:nvSpPr>
          <p:spPr>
            <a:xfrm>
              <a:off x="-57120600" y="3684100"/>
              <a:ext cx="88225" cy="36375"/>
            </a:xfrm>
            <a:custGeom>
              <a:rect b="b" l="l" r="r" t="t"/>
              <a:pathLst>
                <a:path extrusionOk="0" h="1455" w="3529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70"/>
            <p:cNvSpPr/>
            <p:nvPr/>
          </p:nvSpPr>
          <p:spPr>
            <a:xfrm>
              <a:off x="-57176525" y="3747100"/>
              <a:ext cx="28375" cy="67775"/>
            </a:xfrm>
            <a:custGeom>
              <a:rect b="b" l="l" r="r" t="t"/>
              <a:pathLst>
                <a:path extrusionOk="0" h="2711" w="1135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70"/>
            <p:cNvSpPr/>
            <p:nvPr/>
          </p:nvSpPr>
          <p:spPr>
            <a:xfrm>
              <a:off x="-57139500" y="3743175"/>
              <a:ext cx="37825" cy="89025"/>
            </a:xfrm>
            <a:custGeom>
              <a:rect b="b" l="l" r="r" t="t"/>
              <a:pathLst>
                <a:path extrusionOk="0" h="3561" w="1513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70"/>
            <p:cNvSpPr/>
            <p:nvPr/>
          </p:nvSpPr>
          <p:spPr>
            <a:xfrm>
              <a:off x="-57104075" y="3684875"/>
              <a:ext cx="244975" cy="204825"/>
            </a:xfrm>
            <a:custGeom>
              <a:rect b="b" l="l" r="r" t="t"/>
              <a:pathLst>
                <a:path extrusionOk="0" h="8193" w="9799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4" name="Google Shape;6294;p70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6295" name="Google Shape;6295;p70"/>
            <p:cNvSpPr/>
            <p:nvPr/>
          </p:nvSpPr>
          <p:spPr>
            <a:xfrm>
              <a:off x="-56989850" y="4151150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70"/>
            <p:cNvSpPr/>
            <p:nvPr/>
          </p:nvSpPr>
          <p:spPr>
            <a:xfrm>
              <a:off x="-57162350" y="3982000"/>
              <a:ext cx="287500" cy="161300"/>
            </a:xfrm>
            <a:custGeom>
              <a:rect b="b" l="l" r="r" t="t"/>
              <a:pathLst>
                <a:path extrusionOk="0" h="6452" w="1150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70"/>
            <p:cNvSpPr/>
            <p:nvPr/>
          </p:nvSpPr>
          <p:spPr>
            <a:xfrm>
              <a:off x="-57119850" y="4066875"/>
              <a:ext cx="126075" cy="111875"/>
            </a:xfrm>
            <a:custGeom>
              <a:rect b="b" l="l" r="r" t="t"/>
              <a:pathLst>
                <a:path extrusionOk="0" h="4475" w="5043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70"/>
            <p:cNvSpPr/>
            <p:nvPr/>
          </p:nvSpPr>
          <p:spPr>
            <a:xfrm>
              <a:off x="-57100925" y="4151150"/>
              <a:ext cx="55175" cy="55150"/>
            </a:xfrm>
            <a:custGeom>
              <a:rect b="b" l="l" r="r" t="t"/>
              <a:pathLst>
                <a:path extrusionOk="0" h="2206" w="2207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70"/>
            <p:cNvSpPr/>
            <p:nvPr/>
          </p:nvSpPr>
          <p:spPr>
            <a:xfrm>
              <a:off x="-57119825" y="4179500"/>
              <a:ext cx="204800" cy="121325"/>
            </a:xfrm>
            <a:custGeom>
              <a:rect b="b" l="l" r="r" t="t"/>
              <a:pathLst>
                <a:path extrusionOk="0" h="4853" w="8192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70"/>
            <p:cNvSpPr/>
            <p:nvPr/>
          </p:nvSpPr>
          <p:spPr>
            <a:xfrm>
              <a:off x="-57158400" y="41566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70"/>
            <p:cNvSpPr/>
            <p:nvPr/>
          </p:nvSpPr>
          <p:spPr>
            <a:xfrm>
              <a:off x="-56896125" y="41558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70"/>
            <p:cNvSpPr/>
            <p:nvPr/>
          </p:nvSpPr>
          <p:spPr>
            <a:xfrm>
              <a:off x="-56924475" y="4149575"/>
              <a:ext cx="9450" cy="29175"/>
            </a:xfrm>
            <a:custGeom>
              <a:rect b="b" l="l" r="r" t="t"/>
              <a:pathLst>
                <a:path extrusionOk="0" h="1167" w="378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3" name="Google Shape;6303;p70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6304" name="Google Shape;6304;p70"/>
            <p:cNvSpPr/>
            <p:nvPr/>
          </p:nvSpPr>
          <p:spPr>
            <a:xfrm>
              <a:off x="-55130275" y="3293425"/>
              <a:ext cx="167775" cy="168575"/>
            </a:xfrm>
            <a:custGeom>
              <a:rect b="b" l="l" r="r" t="t"/>
              <a:pathLst>
                <a:path extrusionOk="0" h="6743" w="6711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70"/>
            <p:cNvSpPr/>
            <p:nvPr/>
          </p:nvSpPr>
          <p:spPr>
            <a:xfrm>
              <a:off x="-55202750" y="319892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6" name="Google Shape;6306;p70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6307" name="Google Shape;6307;p70"/>
            <p:cNvSpPr/>
            <p:nvPr/>
          </p:nvSpPr>
          <p:spPr>
            <a:xfrm>
              <a:off x="-55194875" y="3667550"/>
              <a:ext cx="37050" cy="241050"/>
            </a:xfrm>
            <a:custGeom>
              <a:rect b="b" l="l" r="r" t="t"/>
              <a:pathLst>
                <a:path extrusionOk="0" h="9642" w="1482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70"/>
            <p:cNvSpPr/>
            <p:nvPr/>
          </p:nvSpPr>
          <p:spPr>
            <a:xfrm>
              <a:off x="-55065700" y="3643925"/>
              <a:ext cx="132350" cy="40200"/>
            </a:xfrm>
            <a:custGeom>
              <a:rect b="b" l="l" r="r" t="t"/>
              <a:pathLst>
                <a:path extrusionOk="0" h="1608" w="5294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70"/>
            <p:cNvSpPr/>
            <p:nvPr/>
          </p:nvSpPr>
          <p:spPr>
            <a:xfrm>
              <a:off x="-55138950" y="3703000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70"/>
            <p:cNvSpPr/>
            <p:nvPr/>
          </p:nvSpPr>
          <p:spPr>
            <a:xfrm>
              <a:off x="-55138950" y="3590375"/>
              <a:ext cx="204025" cy="92950"/>
            </a:xfrm>
            <a:custGeom>
              <a:rect b="b" l="l" r="r" t="t"/>
              <a:pathLst>
                <a:path extrusionOk="0" h="3718" w="8161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70"/>
            <p:cNvSpPr/>
            <p:nvPr/>
          </p:nvSpPr>
          <p:spPr>
            <a:xfrm>
              <a:off x="-54914475" y="36888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2" name="Google Shape;6312;p70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6313" name="Google Shape;6313;p70"/>
            <p:cNvSpPr/>
            <p:nvPr/>
          </p:nvSpPr>
          <p:spPr>
            <a:xfrm>
              <a:off x="-55147600" y="4094450"/>
              <a:ext cx="204800" cy="206375"/>
            </a:xfrm>
            <a:custGeom>
              <a:rect b="b" l="l" r="r" t="t"/>
              <a:pathLst>
                <a:path extrusionOk="0" h="8255" w="8192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70"/>
            <p:cNvSpPr/>
            <p:nvPr/>
          </p:nvSpPr>
          <p:spPr>
            <a:xfrm>
              <a:off x="-55203525" y="4027500"/>
              <a:ext cx="317425" cy="196925"/>
            </a:xfrm>
            <a:custGeom>
              <a:rect b="b" l="l" r="r" t="t"/>
              <a:pathLst>
                <a:path extrusionOk="0" h="7877" w="12697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70"/>
            <p:cNvSpPr/>
            <p:nvPr/>
          </p:nvSpPr>
          <p:spPr>
            <a:xfrm>
              <a:off x="-55128700" y="3983400"/>
              <a:ext cx="166200" cy="54350"/>
            </a:xfrm>
            <a:custGeom>
              <a:rect b="b" l="l" r="r" t="t"/>
              <a:pathLst>
                <a:path extrusionOk="0" h="2174" w="6648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6" name="Google Shape;6316;p70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6317" name="Google Shape;6317;p70"/>
            <p:cNvSpPr/>
            <p:nvPr/>
          </p:nvSpPr>
          <p:spPr>
            <a:xfrm>
              <a:off x="-52972975" y="3315500"/>
              <a:ext cx="37825" cy="55925"/>
            </a:xfrm>
            <a:custGeom>
              <a:rect b="b" l="l" r="r" t="t"/>
              <a:pathLst>
                <a:path extrusionOk="0" h="2237" w="1513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70"/>
            <p:cNvSpPr/>
            <p:nvPr/>
          </p:nvSpPr>
          <p:spPr>
            <a:xfrm>
              <a:off x="-52978500" y="3259575"/>
              <a:ext cx="44125" cy="55950"/>
            </a:xfrm>
            <a:custGeom>
              <a:rect b="b" l="l" r="r" t="t"/>
              <a:pathLst>
                <a:path extrusionOk="0" h="2238" w="1765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70"/>
            <p:cNvSpPr/>
            <p:nvPr/>
          </p:nvSpPr>
          <p:spPr>
            <a:xfrm>
              <a:off x="-53232900" y="3324950"/>
              <a:ext cx="242625" cy="55925"/>
            </a:xfrm>
            <a:custGeom>
              <a:rect b="b" l="l" r="r" t="t"/>
              <a:pathLst>
                <a:path extrusionOk="0" h="2237" w="9705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70"/>
            <p:cNvSpPr/>
            <p:nvPr/>
          </p:nvSpPr>
          <p:spPr>
            <a:xfrm>
              <a:off x="-53232100" y="3399775"/>
              <a:ext cx="241825" cy="111850"/>
            </a:xfrm>
            <a:custGeom>
              <a:rect b="b" l="l" r="r" t="t"/>
              <a:pathLst>
                <a:path extrusionOk="0" h="4474" w="9673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70"/>
            <p:cNvSpPr/>
            <p:nvPr/>
          </p:nvSpPr>
          <p:spPr>
            <a:xfrm>
              <a:off x="-53134450" y="3287125"/>
              <a:ext cx="44125" cy="18925"/>
            </a:xfrm>
            <a:custGeom>
              <a:rect b="b" l="l" r="r" t="t"/>
              <a:pathLst>
                <a:path extrusionOk="0" h="757" w="1765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70"/>
            <p:cNvSpPr/>
            <p:nvPr/>
          </p:nvSpPr>
          <p:spPr>
            <a:xfrm>
              <a:off x="-53232900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70"/>
            <p:cNvSpPr/>
            <p:nvPr/>
          </p:nvSpPr>
          <p:spPr>
            <a:xfrm>
              <a:off x="-53078525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70"/>
            <p:cNvSpPr/>
            <p:nvPr/>
          </p:nvSpPr>
          <p:spPr>
            <a:xfrm>
              <a:off x="-53224225" y="3192625"/>
              <a:ext cx="223700" cy="74850"/>
            </a:xfrm>
            <a:custGeom>
              <a:rect b="b" l="l" r="r" t="t"/>
              <a:pathLst>
                <a:path extrusionOk="0" h="2994" w="8948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5" name="Google Shape;6325;p70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6326" name="Google Shape;6326;p70"/>
            <p:cNvSpPr/>
            <p:nvPr/>
          </p:nvSpPr>
          <p:spPr>
            <a:xfrm>
              <a:off x="-53202975" y="3584850"/>
              <a:ext cx="237900" cy="98475"/>
            </a:xfrm>
            <a:custGeom>
              <a:rect b="b" l="l" r="r" t="t"/>
              <a:pathLst>
                <a:path extrusionOk="0" h="3939" w="9516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70"/>
            <p:cNvSpPr/>
            <p:nvPr/>
          </p:nvSpPr>
          <p:spPr>
            <a:xfrm>
              <a:off x="-53242350" y="3711650"/>
              <a:ext cx="80350" cy="155975"/>
            </a:xfrm>
            <a:custGeom>
              <a:rect b="b" l="l" r="r" t="t"/>
              <a:pathLst>
                <a:path extrusionOk="0" h="6239" w="3214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70"/>
            <p:cNvSpPr/>
            <p:nvPr/>
          </p:nvSpPr>
          <p:spPr>
            <a:xfrm>
              <a:off x="-53206125" y="3686850"/>
              <a:ext cx="243400" cy="84700"/>
            </a:xfrm>
            <a:custGeom>
              <a:rect b="b" l="l" r="r" t="t"/>
              <a:pathLst>
                <a:path extrusionOk="0" h="3388" w="9736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70"/>
            <p:cNvSpPr/>
            <p:nvPr/>
          </p:nvSpPr>
          <p:spPr>
            <a:xfrm>
              <a:off x="-53186425" y="3775450"/>
              <a:ext cx="205600" cy="126050"/>
            </a:xfrm>
            <a:custGeom>
              <a:rect b="b" l="l" r="r" t="t"/>
              <a:pathLst>
                <a:path extrusionOk="0" h="5042" w="8224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70"/>
            <p:cNvSpPr/>
            <p:nvPr/>
          </p:nvSpPr>
          <p:spPr>
            <a:xfrm>
              <a:off x="-52962725" y="3710875"/>
              <a:ext cx="37800" cy="95325"/>
            </a:xfrm>
            <a:custGeom>
              <a:rect b="b" l="l" r="r" t="t"/>
              <a:pathLst>
                <a:path extrusionOk="0" h="3813" w="1512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1" name="Google Shape;6331;p70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6332" name="Google Shape;6332;p70"/>
            <p:cNvSpPr/>
            <p:nvPr/>
          </p:nvSpPr>
          <p:spPr>
            <a:xfrm>
              <a:off x="-532242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70"/>
            <p:cNvSpPr/>
            <p:nvPr/>
          </p:nvSpPr>
          <p:spPr>
            <a:xfrm>
              <a:off x="-53185625" y="4014900"/>
              <a:ext cx="204800" cy="117375"/>
            </a:xfrm>
            <a:custGeom>
              <a:rect b="b" l="l" r="r" t="t"/>
              <a:pathLst>
                <a:path extrusionOk="0" h="4695" w="8192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70"/>
            <p:cNvSpPr/>
            <p:nvPr/>
          </p:nvSpPr>
          <p:spPr>
            <a:xfrm>
              <a:off x="-53187200" y="4110200"/>
              <a:ext cx="205575" cy="185125"/>
            </a:xfrm>
            <a:custGeom>
              <a:rect b="b" l="l" r="r" t="t"/>
              <a:pathLst>
                <a:path extrusionOk="0" h="7405" w="8223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70"/>
            <p:cNvSpPr/>
            <p:nvPr/>
          </p:nvSpPr>
          <p:spPr>
            <a:xfrm>
              <a:off x="-53020225" y="4211800"/>
              <a:ext cx="74825" cy="83525"/>
            </a:xfrm>
            <a:custGeom>
              <a:rect b="b" l="l" r="r" t="t"/>
              <a:pathLst>
                <a:path extrusionOk="0" h="3341" w="2993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70"/>
            <p:cNvSpPr/>
            <p:nvPr/>
          </p:nvSpPr>
          <p:spPr>
            <a:xfrm>
              <a:off x="-53224225" y="4211025"/>
              <a:ext cx="74850" cy="83500"/>
            </a:xfrm>
            <a:custGeom>
              <a:rect b="b" l="l" r="r" t="t"/>
              <a:pathLst>
                <a:path extrusionOk="0" h="3340" w="2994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70"/>
            <p:cNvSpPr/>
            <p:nvPr/>
          </p:nvSpPr>
          <p:spPr>
            <a:xfrm>
              <a:off x="-52962725" y="4131475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70"/>
            <p:cNvSpPr/>
            <p:nvPr/>
          </p:nvSpPr>
          <p:spPr>
            <a:xfrm>
              <a:off x="-53125775" y="3976300"/>
              <a:ext cx="82725" cy="26800"/>
            </a:xfrm>
            <a:custGeom>
              <a:rect b="b" l="l" r="r" t="t"/>
              <a:pathLst>
                <a:path extrusionOk="0" h="1072" w="3309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9" name="Google Shape;6339;p70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6340" name="Google Shape;6340;p70"/>
            <p:cNvSpPr/>
            <p:nvPr/>
          </p:nvSpPr>
          <p:spPr>
            <a:xfrm>
              <a:off x="-52043575" y="3983200"/>
              <a:ext cx="55150" cy="105750"/>
            </a:xfrm>
            <a:custGeom>
              <a:rect b="b" l="l" r="r" t="t"/>
              <a:pathLst>
                <a:path extrusionOk="0" h="4230" w="2206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70"/>
            <p:cNvSpPr/>
            <p:nvPr/>
          </p:nvSpPr>
          <p:spPr>
            <a:xfrm>
              <a:off x="-51985300" y="3983400"/>
              <a:ext cx="204800" cy="129975"/>
            </a:xfrm>
            <a:custGeom>
              <a:rect b="b" l="l" r="r" t="t"/>
              <a:pathLst>
                <a:path extrusionOk="0" h="5199" w="8192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70"/>
            <p:cNvSpPr/>
            <p:nvPr/>
          </p:nvSpPr>
          <p:spPr>
            <a:xfrm>
              <a:off x="-51855350" y="3987325"/>
              <a:ext cx="74075" cy="89825"/>
            </a:xfrm>
            <a:custGeom>
              <a:rect b="b" l="l" r="r" t="t"/>
              <a:pathLst>
                <a:path extrusionOk="0" h="3593" w="2963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70"/>
            <p:cNvSpPr/>
            <p:nvPr/>
          </p:nvSpPr>
          <p:spPr>
            <a:xfrm>
              <a:off x="-51985300" y="3987325"/>
              <a:ext cx="74050" cy="89825"/>
            </a:xfrm>
            <a:custGeom>
              <a:rect b="b" l="l" r="r" t="t"/>
              <a:pathLst>
                <a:path extrusionOk="0" h="3593" w="2962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70"/>
            <p:cNvSpPr/>
            <p:nvPr/>
          </p:nvSpPr>
          <p:spPr>
            <a:xfrm>
              <a:off x="-51985300" y="4190350"/>
              <a:ext cx="204800" cy="111275"/>
            </a:xfrm>
            <a:custGeom>
              <a:rect b="b" l="l" r="r" t="t"/>
              <a:pathLst>
                <a:path extrusionOk="0" h="4451" w="8192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70"/>
            <p:cNvSpPr/>
            <p:nvPr/>
          </p:nvSpPr>
          <p:spPr>
            <a:xfrm>
              <a:off x="-51985300" y="4133050"/>
              <a:ext cx="204800" cy="55925"/>
            </a:xfrm>
            <a:custGeom>
              <a:rect b="b" l="l" r="r" t="t"/>
              <a:pathLst>
                <a:path extrusionOk="0" h="2237" w="8192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70"/>
            <p:cNvSpPr/>
            <p:nvPr/>
          </p:nvSpPr>
          <p:spPr>
            <a:xfrm>
              <a:off x="-51780525" y="3983125"/>
              <a:ext cx="55950" cy="105825"/>
            </a:xfrm>
            <a:custGeom>
              <a:rect b="b" l="l" r="r" t="t"/>
              <a:pathLst>
                <a:path extrusionOk="0" h="4233" w="2238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70"/>
            <p:cNvSpPr/>
            <p:nvPr/>
          </p:nvSpPr>
          <p:spPr>
            <a:xfrm>
              <a:off x="-520239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70"/>
            <p:cNvSpPr/>
            <p:nvPr/>
          </p:nvSpPr>
          <p:spPr>
            <a:xfrm>
              <a:off x="-517632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9" name="Google Shape;6349;p70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6350" name="Google Shape;6350;p70"/>
            <p:cNvSpPr/>
            <p:nvPr/>
          </p:nvSpPr>
          <p:spPr>
            <a:xfrm>
              <a:off x="-567661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70"/>
            <p:cNvSpPr/>
            <p:nvPr/>
          </p:nvSpPr>
          <p:spPr>
            <a:xfrm>
              <a:off x="-56747275" y="3198925"/>
              <a:ext cx="222925" cy="93750"/>
            </a:xfrm>
            <a:custGeom>
              <a:rect b="b" l="l" r="r" t="t"/>
              <a:pathLst>
                <a:path extrusionOk="0" h="3750" w="8917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70"/>
            <p:cNvSpPr/>
            <p:nvPr/>
          </p:nvSpPr>
          <p:spPr>
            <a:xfrm>
              <a:off x="-56710250" y="3348575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70"/>
            <p:cNvSpPr/>
            <p:nvPr/>
          </p:nvSpPr>
          <p:spPr>
            <a:xfrm>
              <a:off x="-56597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70"/>
            <p:cNvSpPr/>
            <p:nvPr/>
          </p:nvSpPr>
          <p:spPr>
            <a:xfrm>
              <a:off x="-56727575" y="3376925"/>
              <a:ext cx="204800" cy="141000"/>
            </a:xfrm>
            <a:custGeom>
              <a:rect b="b" l="l" r="r" t="t"/>
              <a:pathLst>
                <a:path extrusionOk="0" h="5640" w="8192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70"/>
            <p:cNvSpPr/>
            <p:nvPr/>
          </p:nvSpPr>
          <p:spPr>
            <a:xfrm>
              <a:off x="-56729150" y="3289500"/>
              <a:ext cx="204000" cy="87450"/>
            </a:xfrm>
            <a:custGeom>
              <a:rect b="b" l="l" r="r" t="t"/>
              <a:pathLst>
                <a:path extrusionOk="0" h="3498" w="816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70"/>
            <p:cNvSpPr/>
            <p:nvPr/>
          </p:nvSpPr>
          <p:spPr>
            <a:xfrm>
              <a:off x="-565054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7" name="Google Shape;6357;p70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6358" name="Google Shape;6358;p70"/>
            <p:cNvSpPr/>
            <p:nvPr/>
          </p:nvSpPr>
          <p:spPr>
            <a:xfrm>
              <a:off x="-56766175" y="3632900"/>
              <a:ext cx="281200" cy="275700"/>
            </a:xfrm>
            <a:custGeom>
              <a:rect b="b" l="l" r="r" t="t"/>
              <a:pathLst>
                <a:path extrusionOk="0" h="11028" w="11248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70"/>
            <p:cNvSpPr/>
            <p:nvPr/>
          </p:nvSpPr>
          <p:spPr>
            <a:xfrm>
              <a:off x="-56709475" y="3722700"/>
              <a:ext cx="167800" cy="153600"/>
            </a:xfrm>
            <a:custGeom>
              <a:rect b="b" l="l" r="r" t="t"/>
              <a:pathLst>
                <a:path extrusionOk="0" h="6144" w="6712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70"/>
            <p:cNvSpPr/>
            <p:nvPr/>
          </p:nvSpPr>
          <p:spPr>
            <a:xfrm>
              <a:off x="-56654325" y="383375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70"/>
            <p:cNvSpPr/>
            <p:nvPr/>
          </p:nvSpPr>
          <p:spPr>
            <a:xfrm>
              <a:off x="-56710250" y="3590375"/>
              <a:ext cx="167775" cy="74850"/>
            </a:xfrm>
            <a:custGeom>
              <a:rect b="b" l="l" r="r" t="t"/>
              <a:pathLst>
                <a:path extrusionOk="0" h="2994" w="6711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2" name="Google Shape;6362;p70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6363" name="Google Shape;6363;p70"/>
            <p:cNvSpPr/>
            <p:nvPr/>
          </p:nvSpPr>
          <p:spPr>
            <a:xfrm>
              <a:off x="-56635425" y="4076325"/>
              <a:ext cx="18125" cy="37050"/>
            </a:xfrm>
            <a:custGeom>
              <a:rect b="b" l="l" r="r" t="t"/>
              <a:pathLst>
                <a:path extrusionOk="0" h="1482" w="725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70"/>
            <p:cNvSpPr/>
            <p:nvPr/>
          </p:nvSpPr>
          <p:spPr>
            <a:xfrm>
              <a:off x="-56618900" y="3991275"/>
              <a:ext cx="113450" cy="136250"/>
            </a:xfrm>
            <a:custGeom>
              <a:rect b="b" l="l" r="r" t="t"/>
              <a:pathLst>
                <a:path extrusionOk="0" h="5450" w="4538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70"/>
            <p:cNvSpPr/>
            <p:nvPr/>
          </p:nvSpPr>
          <p:spPr>
            <a:xfrm>
              <a:off x="-56601550" y="4094450"/>
              <a:ext cx="31525" cy="19700"/>
            </a:xfrm>
            <a:custGeom>
              <a:rect b="b" l="l" r="r" t="t"/>
              <a:pathLst>
                <a:path extrusionOk="0" h="788" w="1261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70"/>
            <p:cNvSpPr/>
            <p:nvPr/>
          </p:nvSpPr>
          <p:spPr>
            <a:xfrm>
              <a:off x="-56688200" y="4085775"/>
              <a:ext cx="37050" cy="27600"/>
            </a:xfrm>
            <a:custGeom>
              <a:rect b="b" l="l" r="r" t="t"/>
              <a:pathLst>
                <a:path extrusionOk="0" h="1104" w="1482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70"/>
            <p:cNvSpPr/>
            <p:nvPr/>
          </p:nvSpPr>
          <p:spPr>
            <a:xfrm>
              <a:off x="-56747275" y="3982600"/>
              <a:ext cx="189850" cy="143850"/>
            </a:xfrm>
            <a:custGeom>
              <a:rect b="b" l="l" r="r" t="t"/>
              <a:pathLst>
                <a:path extrusionOk="0" h="5754" w="7594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70"/>
            <p:cNvSpPr/>
            <p:nvPr/>
          </p:nvSpPr>
          <p:spPr>
            <a:xfrm>
              <a:off x="-56654325" y="4217500"/>
              <a:ext cx="55150" cy="83325"/>
            </a:xfrm>
            <a:custGeom>
              <a:rect b="b" l="l" r="r" t="t"/>
              <a:pathLst>
                <a:path extrusionOk="0" h="3333" w="2206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70"/>
            <p:cNvSpPr/>
            <p:nvPr/>
          </p:nvSpPr>
          <p:spPr>
            <a:xfrm>
              <a:off x="-56729150" y="4132250"/>
              <a:ext cx="204800" cy="157550"/>
            </a:xfrm>
            <a:custGeom>
              <a:rect b="b" l="l" r="r" t="t"/>
              <a:pathLst>
                <a:path extrusionOk="0" h="6302" w="8192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0" name="Google Shape;6370;p70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6371" name="Google Shape;6371;p70"/>
            <p:cNvSpPr/>
            <p:nvPr/>
          </p:nvSpPr>
          <p:spPr>
            <a:xfrm>
              <a:off x="-54532475" y="3354075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70"/>
            <p:cNvSpPr/>
            <p:nvPr/>
          </p:nvSpPr>
          <p:spPr>
            <a:xfrm>
              <a:off x="-54793175" y="3198925"/>
              <a:ext cx="97675" cy="126050"/>
            </a:xfrm>
            <a:custGeom>
              <a:rect b="b" l="l" r="r" t="t"/>
              <a:pathLst>
                <a:path extrusionOk="0" h="5042" w="3907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70"/>
            <p:cNvSpPr/>
            <p:nvPr/>
          </p:nvSpPr>
          <p:spPr>
            <a:xfrm>
              <a:off x="-54624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70"/>
            <p:cNvSpPr/>
            <p:nvPr/>
          </p:nvSpPr>
          <p:spPr>
            <a:xfrm>
              <a:off x="-54737250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70"/>
            <p:cNvSpPr/>
            <p:nvPr/>
          </p:nvSpPr>
          <p:spPr>
            <a:xfrm>
              <a:off x="-54770325" y="3218600"/>
              <a:ext cx="233925" cy="299325"/>
            </a:xfrm>
            <a:custGeom>
              <a:rect b="b" l="l" r="r" t="t"/>
              <a:pathLst>
                <a:path extrusionOk="0" h="11973" w="9357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70"/>
            <p:cNvSpPr/>
            <p:nvPr/>
          </p:nvSpPr>
          <p:spPr>
            <a:xfrm>
              <a:off x="-54612025" y="3198925"/>
              <a:ext cx="96100" cy="123675"/>
            </a:xfrm>
            <a:custGeom>
              <a:rect b="b" l="l" r="r" t="t"/>
              <a:pathLst>
                <a:path extrusionOk="0" h="4947" w="3844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70"/>
            <p:cNvSpPr/>
            <p:nvPr/>
          </p:nvSpPr>
          <p:spPr>
            <a:xfrm>
              <a:off x="-54793175" y="3353300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8" name="Google Shape;6378;p70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6379" name="Google Shape;6379;p70"/>
            <p:cNvSpPr/>
            <p:nvPr/>
          </p:nvSpPr>
          <p:spPr>
            <a:xfrm>
              <a:off x="-54812875" y="3607700"/>
              <a:ext cx="74850" cy="293775"/>
            </a:xfrm>
            <a:custGeom>
              <a:rect b="b" l="l" r="r" t="t"/>
              <a:pathLst>
                <a:path extrusionOk="0" h="11751" w="2994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70"/>
            <p:cNvSpPr/>
            <p:nvPr/>
          </p:nvSpPr>
          <p:spPr>
            <a:xfrm>
              <a:off x="-54662425" y="36218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70"/>
            <p:cNvSpPr/>
            <p:nvPr/>
          </p:nvSpPr>
          <p:spPr>
            <a:xfrm>
              <a:off x="-54737250" y="3652600"/>
              <a:ext cx="66175" cy="37825"/>
            </a:xfrm>
            <a:custGeom>
              <a:rect b="b" l="l" r="r" t="t"/>
              <a:pathLst>
                <a:path extrusionOk="0" h="1513" w="2647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70"/>
            <p:cNvSpPr/>
            <p:nvPr/>
          </p:nvSpPr>
          <p:spPr>
            <a:xfrm>
              <a:off x="-54568700" y="3608475"/>
              <a:ext cx="74850" cy="293000"/>
            </a:xfrm>
            <a:custGeom>
              <a:rect b="b" l="l" r="r" t="t"/>
              <a:pathLst>
                <a:path extrusionOk="0" h="11720" w="2994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70"/>
            <p:cNvSpPr/>
            <p:nvPr/>
          </p:nvSpPr>
          <p:spPr>
            <a:xfrm>
              <a:off x="-54636450" y="3652600"/>
              <a:ext cx="66975" cy="37825"/>
            </a:xfrm>
            <a:custGeom>
              <a:rect b="b" l="l" r="r" t="t"/>
              <a:pathLst>
                <a:path extrusionOk="0" h="1513" w="2679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70"/>
            <p:cNvSpPr/>
            <p:nvPr/>
          </p:nvSpPr>
          <p:spPr>
            <a:xfrm>
              <a:off x="-54760100" y="3596675"/>
              <a:ext cx="212675" cy="37025"/>
            </a:xfrm>
            <a:custGeom>
              <a:rect b="b" l="l" r="r" t="t"/>
              <a:pathLst>
                <a:path extrusionOk="0" h="1481" w="8507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70"/>
            <p:cNvSpPr/>
            <p:nvPr/>
          </p:nvSpPr>
          <p:spPr>
            <a:xfrm>
              <a:off x="-54738050" y="3708500"/>
              <a:ext cx="169375" cy="186700"/>
            </a:xfrm>
            <a:custGeom>
              <a:rect b="b" l="l" r="r" t="t"/>
              <a:pathLst>
                <a:path extrusionOk="0" h="7468" w="6775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86" name="Google Shape;6386;p70"/>
          <p:cNvSpPr/>
          <p:nvPr/>
        </p:nvSpPr>
        <p:spPr>
          <a:xfrm>
            <a:off x="4561689" y="3882759"/>
            <a:ext cx="7530" cy="846"/>
          </a:xfrm>
          <a:custGeom>
            <a:rect b="b" l="l" r="r" t="t"/>
            <a:pathLst>
              <a:path extrusionOk="0" h="32" w="285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7" name="Google Shape;6387;p70"/>
          <p:cNvSpPr/>
          <p:nvPr/>
        </p:nvSpPr>
        <p:spPr>
          <a:xfrm>
            <a:off x="4562111" y="3883578"/>
            <a:ext cx="6685" cy="872"/>
          </a:xfrm>
          <a:custGeom>
            <a:rect b="b" l="l" r="r" t="t"/>
            <a:pathLst>
              <a:path extrusionOk="0" h="33" w="253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88" name="Google Shape;6388;p70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6389" name="Google Shape;6389;p70"/>
            <p:cNvSpPr/>
            <p:nvPr/>
          </p:nvSpPr>
          <p:spPr>
            <a:xfrm>
              <a:off x="-54646675" y="39826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70"/>
            <p:cNvSpPr/>
            <p:nvPr/>
          </p:nvSpPr>
          <p:spPr>
            <a:xfrm>
              <a:off x="-54644325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70"/>
            <p:cNvSpPr/>
            <p:nvPr/>
          </p:nvSpPr>
          <p:spPr>
            <a:xfrm>
              <a:off x="-54773475" y="39834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70"/>
            <p:cNvSpPr/>
            <p:nvPr/>
          </p:nvSpPr>
          <p:spPr>
            <a:xfrm>
              <a:off x="-54699450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70"/>
            <p:cNvSpPr/>
            <p:nvPr/>
          </p:nvSpPr>
          <p:spPr>
            <a:xfrm>
              <a:off x="-54756150" y="4112550"/>
              <a:ext cx="204800" cy="188275"/>
            </a:xfrm>
            <a:custGeom>
              <a:rect b="b" l="l" r="r" t="t"/>
              <a:pathLst>
                <a:path extrusionOk="0" h="7531" w="8192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70"/>
            <p:cNvSpPr/>
            <p:nvPr/>
          </p:nvSpPr>
          <p:spPr>
            <a:xfrm>
              <a:off x="-54532475" y="4136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70"/>
            <p:cNvSpPr/>
            <p:nvPr/>
          </p:nvSpPr>
          <p:spPr>
            <a:xfrm>
              <a:off x="-547931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6" name="Google Shape;6396;p70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6397" name="Google Shape;6397;p70"/>
            <p:cNvSpPr/>
            <p:nvPr/>
          </p:nvSpPr>
          <p:spPr>
            <a:xfrm>
              <a:off x="-52574450" y="3306025"/>
              <a:ext cx="22075" cy="110300"/>
            </a:xfrm>
            <a:custGeom>
              <a:rect b="b" l="l" r="r" t="t"/>
              <a:pathLst>
                <a:path extrusionOk="0" h="4412" w="883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70"/>
            <p:cNvSpPr/>
            <p:nvPr/>
          </p:nvSpPr>
          <p:spPr>
            <a:xfrm>
              <a:off x="-52826475" y="3192625"/>
              <a:ext cx="267800" cy="100050"/>
            </a:xfrm>
            <a:custGeom>
              <a:rect b="b" l="l" r="r" t="t"/>
              <a:pathLst>
                <a:path extrusionOk="0" h="4002" w="10712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70"/>
            <p:cNvSpPr/>
            <p:nvPr/>
          </p:nvSpPr>
          <p:spPr>
            <a:xfrm>
              <a:off x="-52794975" y="3361175"/>
              <a:ext cx="204800" cy="149675"/>
            </a:xfrm>
            <a:custGeom>
              <a:rect b="b" l="l" r="r" t="t"/>
              <a:pathLst>
                <a:path extrusionOk="0" h="5987" w="8192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70"/>
            <p:cNvSpPr/>
            <p:nvPr/>
          </p:nvSpPr>
          <p:spPr>
            <a:xfrm>
              <a:off x="-52791025" y="3231225"/>
              <a:ext cx="137850" cy="74825"/>
            </a:xfrm>
            <a:custGeom>
              <a:rect b="b" l="l" r="r" t="t"/>
              <a:pathLst>
                <a:path extrusionOk="0" h="2993" w="5514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70"/>
            <p:cNvSpPr/>
            <p:nvPr/>
          </p:nvSpPr>
          <p:spPr>
            <a:xfrm>
              <a:off x="-52683125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70"/>
            <p:cNvSpPr/>
            <p:nvPr/>
          </p:nvSpPr>
          <p:spPr>
            <a:xfrm>
              <a:off x="-52794975" y="3247750"/>
              <a:ext cx="204800" cy="104000"/>
            </a:xfrm>
            <a:custGeom>
              <a:rect b="b" l="l" r="r" t="t"/>
              <a:pathLst>
                <a:path extrusionOk="0" h="4160" w="8192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70"/>
            <p:cNvSpPr/>
            <p:nvPr/>
          </p:nvSpPr>
          <p:spPr>
            <a:xfrm>
              <a:off x="-52776850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70"/>
            <p:cNvSpPr/>
            <p:nvPr/>
          </p:nvSpPr>
          <p:spPr>
            <a:xfrm>
              <a:off x="-52832000" y="3306025"/>
              <a:ext cx="21300" cy="110300"/>
            </a:xfrm>
            <a:custGeom>
              <a:rect b="b" l="l" r="r" t="t"/>
              <a:pathLst>
                <a:path extrusionOk="0" h="4412" w="852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5" name="Google Shape;6405;p70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6406" name="Google Shape;6406;p70"/>
            <p:cNvSpPr/>
            <p:nvPr/>
          </p:nvSpPr>
          <p:spPr>
            <a:xfrm>
              <a:off x="-52851675" y="3641575"/>
              <a:ext cx="319000" cy="106350"/>
            </a:xfrm>
            <a:custGeom>
              <a:rect b="b" l="l" r="r" t="t"/>
              <a:pathLst>
                <a:path extrusionOk="0" h="4254" w="1276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70"/>
            <p:cNvSpPr/>
            <p:nvPr/>
          </p:nvSpPr>
          <p:spPr>
            <a:xfrm>
              <a:off x="-52787100" y="3585650"/>
              <a:ext cx="189050" cy="52000"/>
            </a:xfrm>
            <a:custGeom>
              <a:rect b="b" l="l" r="r" t="t"/>
              <a:pathLst>
                <a:path extrusionOk="0" h="2080" w="7562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70"/>
            <p:cNvSpPr/>
            <p:nvPr/>
          </p:nvSpPr>
          <p:spPr>
            <a:xfrm>
              <a:off x="-52794975" y="3696700"/>
              <a:ext cx="127625" cy="74850"/>
            </a:xfrm>
            <a:custGeom>
              <a:rect b="b" l="l" r="r" t="t"/>
              <a:pathLst>
                <a:path extrusionOk="0" h="2994" w="5105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70"/>
            <p:cNvSpPr/>
            <p:nvPr/>
          </p:nvSpPr>
          <p:spPr>
            <a:xfrm>
              <a:off x="-52795750" y="3700625"/>
              <a:ext cx="204800" cy="202450"/>
            </a:xfrm>
            <a:custGeom>
              <a:rect b="b" l="l" r="r" t="t"/>
              <a:pathLst>
                <a:path extrusionOk="0" h="8098" w="8192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70"/>
            <p:cNvSpPr/>
            <p:nvPr/>
          </p:nvSpPr>
          <p:spPr>
            <a:xfrm>
              <a:off x="-52832775" y="374002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70"/>
            <p:cNvSpPr/>
            <p:nvPr/>
          </p:nvSpPr>
          <p:spPr>
            <a:xfrm>
              <a:off x="-525705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2" name="Google Shape;6412;p70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6413" name="Google Shape;6413;p70"/>
            <p:cNvSpPr/>
            <p:nvPr/>
          </p:nvSpPr>
          <p:spPr>
            <a:xfrm>
              <a:off x="-52794975" y="3976300"/>
              <a:ext cx="204800" cy="112650"/>
            </a:xfrm>
            <a:custGeom>
              <a:rect b="b" l="l" r="r" t="t"/>
              <a:pathLst>
                <a:path extrusionOk="0" h="4506" w="8192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70"/>
            <p:cNvSpPr/>
            <p:nvPr/>
          </p:nvSpPr>
          <p:spPr>
            <a:xfrm>
              <a:off x="-52757175" y="4051125"/>
              <a:ext cx="167000" cy="94550"/>
            </a:xfrm>
            <a:custGeom>
              <a:rect b="b" l="l" r="r" t="t"/>
              <a:pathLst>
                <a:path extrusionOk="0" h="3782" w="668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70"/>
            <p:cNvSpPr/>
            <p:nvPr/>
          </p:nvSpPr>
          <p:spPr>
            <a:xfrm>
              <a:off x="-52794975" y="4088925"/>
              <a:ext cx="204025" cy="206400"/>
            </a:xfrm>
            <a:custGeom>
              <a:rect b="b" l="l" r="r" t="t"/>
              <a:pathLst>
                <a:path extrusionOk="0" h="8256" w="8161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70"/>
            <p:cNvSpPr/>
            <p:nvPr/>
          </p:nvSpPr>
          <p:spPr>
            <a:xfrm>
              <a:off x="-528320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70"/>
            <p:cNvSpPr/>
            <p:nvPr/>
          </p:nvSpPr>
          <p:spPr>
            <a:xfrm>
              <a:off x="-525713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8" name="Google Shape;6418;p70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6419" name="Google Shape;6419;p70"/>
            <p:cNvSpPr/>
            <p:nvPr/>
          </p:nvSpPr>
          <p:spPr>
            <a:xfrm>
              <a:off x="-516332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70"/>
            <p:cNvSpPr/>
            <p:nvPr/>
          </p:nvSpPr>
          <p:spPr>
            <a:xfrm>
              <a:off x="-51595425" y="334857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70"/>
            <p:cNvSpPr/>
            <p:nvPr/>
          </p:nvSpPr>
          <p:spPr>
            <a:xfrm>
              <a:off x="-51633225" y="3292650"/>
              <a:ext cx="279625" cy="37050"/>
            </a:xfrm>
            <a:custGeom>
              <a:rect b="b" l="l" r="r" t="t"/>
              <a:pathLst>
                <a:path extrusionOk="0" h="1482" w="11185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70"/>
            <p:cNvSpPr/>
            <p:nvPr/>
          </p:nvSpPr>
          <p:spPr>
            <a:xfrm>
              <a:off x="-5149225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70"/>
            <p:cNvSpPr/>
            <p:nvPr/>
          </p:nvSpPr>
          <p:spPr>
            <a:xfrm>
              <a:off x="-5159070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70"/>
            <p:cNvSpPr/>
            <p:nvPr/>
          </p:nvSpPr>
          <p:spPr>
            <a:xfrm>
              <a:off x="-51517450" y="3218600"/>
              <a:ext cx="52000" cy="55950"/>
            </a:xfrm>
            <a:custGeom>
              <a:rect b="b" l="l" r="r" t="t"/>
              <a:pathLst>
                <a:path extrusionOk="0" h="2238" w="208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70"/>
            <p:cNvSpPr/>
            <p:nvPr/>
          </p:nvSpPr>
          <p:spPr>
            <a:xfrm>
              <a:off x="-51370950" y="3354075"/>
              <a:ext cx="18925" cy="64625"/>
            </a:xfrm>
            <a:custGeom>
              <a:rect b="b" l="l" r="r" t="t"/>
              <a:pathLst>
                <a:path extrusionOk="0" h="2585" w="757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6" name="Google Shape;6426;p70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6427" name="Google Shape;6427;p70"/>
            <p:cNvSpPr/>
            <p:nvPr/>
          </p:nvSpPr>
          <p:spPr>
            <a:xfrm>
              <a:off x="-563747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70"/>
            <p:cNvSpPr/>
            <p:nvPr/>
          </p:nvSpPr>
          <p:spPr>
            <a:xfrm>
              <a:off x="-56333775" y="3199700"/>
              <a:ext cx="198500" cy="73275"/>
            </a:xfrm>
            <a:custGeom>
              <a:rect b="b" l="l" r="r" t="t"/>
              <a:pathLst>
                <a:path extrusionOk="0" h="2931" w="794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70"/>
            <p:cNvSpPr/>
            <p:nvPr/>
          </p:nvSpPr>
          <p:spPr>
            <a:xfrm>
              <a:off x="-56396775" y="3273325"/>
              <a:ext cx="324525" cy="58725"/>
            </a:xfrm>
            <a:custGeom>
              <a:rect b="b" l="l" r="r" t="t"/>
              <a:pathLst>
                <a:path extrusionOk="0" h="2349" w="12981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70"/>
            <p:cNvSpPr/>
            <p:nvPr/>
          </p:nvSpPr>
          <p:spPr>
            <a:xfrm>
              <a:off x="-56336925" y="3346200"/>
              <a:ext cx="204800" cy="78800"/>
            </a:xfrm>
            <a:custGeom>
              <a:rect b="b" l="l" r="r" t="t"/>
              <a:pathLst>
                <a:path extrusionOk="0" h="3152" w="8192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70"/>
            <p:cNvSpPr/>
            <p:nvPr/>
          </p:nvSpPr>
          <p:spPr>
            <a:xfrm>
              <a:off x="-56332200" y="3406850"/>
              <a:ext cx="193775" cy="110300"/>
            </a:xfrm>
            <a:custGeom>
              <a:rect b="b" l="l" r="r" t="t"/>
              <a:pathLst>
                <a:path extrusionOk="0" h="4412" w="7751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70"/>
            <p:cNvSpPr/>
            <p:nvPr/>
          </p:nvSpPr>
          <p:spPr>
            <a:xfrm>
              <a:off x="-56113225" y="3354075"/>
              <a:ext cx="18125" cy="64625"/>
            </a:xfrm>
            <a:custGeom>
              <a:rect b="b" l="l" r="r" t="t"/>
              <a:pathLst>
                <a:path extrusionOk="0" h="2585" w="725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3" name="Google Shape;6433;p70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6434" name="Google Shape;6434;p70"/>
            <p:cNvSpPr/>
            <p:nvPr/>
          </p:nvSpPr>
          <p:spPr>
            <a:xfrm>
              <a:off x="-56272325" y="386130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70"/>
            <p:cNvSpPr/>
            <p:nvPr/>
          </p:nvSpPr>
          <p:spPr>
            <a:xfrm>
              <a:off x="-56297550" y="3600600"/>
              <a:ext cx="126050" cy="71700"/>
            </a:xfrm>
            <a:custGeom>
              <a:rect b="b" l="l" r="r" t="t"/>
              <a:pathLst>
                <a:path extrusionOk="0" h="2868" w="5042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70"/>
            <p:cNvSpPr/>
            <p:nvPr/>
          </p:nvSpPr>
          <p:spPr>
            <a:xfrm>
              <a:off x="-56394425" y="3635275"/>
              <a:ext cx="319025" cy="233925"/>
            </a:xfrm>
            <a:custGeom>
              <a:rect b="b" l="l" r="r" t="t"/>
              <a:pathLst>
                <a:path extrusionOk="0" h="9357" w="12761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7" name="Google Shape;6437;p70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6438" name="Google Shape;6438;p70"/>
            <p:cNvSpPr/>
            <p:nvPr/>
          </p:nvSpPr>
          <p:spPr>
            <a:xfrm>
              <a:off x="-56330625" y="3983400"/>
              <a:ext cx="241825" cy="111075"/>
            </a:xfrm>
            <a:custGeom>
              <a:rect b="b" l="l" r="r" t="t"/>
              <a:pathLst>
                <a:path extrusionOk="0" h="4443" w="9673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70"/>
            <p:cNvSpPr/>
            <p:nvPr/>
          </p:nvSpPr>
          <p:spPr>
            <a:xfrm>
              <a:off x="-56350300" y="4058225"/>
              <a:ext cx="186675" cy="55150"/>
            </a:xfrm>
            <a:custGeom>
              <a:rect b="b" l="l" r="r" t="t"/>
              <a:pathLst>
                <a:path extrusionOk="0" h="2206" w="7467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70"/>
            <p:cNvSpPr/>
            <p:nvPr/>
          </p:nvSpPr>
          <p:spPr>
            <a:xfrm>
              <a:off x="-56245550" y="4168275"/>
              <a:ext cx="78000" cy="26600"/>
            </a:xfrm>
            <a:custGeom>
              <a:rect b="b" l="l" r="r" t="t"/>
              <a:pathLst>
                <a:path extrusionOk="0" h="1064" w="312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70"/>
            <p:cNvSpPr/>
            <p:nvPr/>
          </p:nvSpPr>
          <p:spPr>
            <a:xfrm>
              <a:off x="-56359750" y="4112550"/>
              <a:ext cx="204800" cy="53100"/>
            </a:xfrm>
            <a:custGeom>
              <a:rect b="b" l="l" r="r" t="t"/>
              <a:pathLst>
                <a:path extrusionOk="0" h="2124" w="8192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70"/>
            <p:cNvSpPr/>
            <p:nvPr/>
          </p:nvSpPr>
          <p:spPr>
            <a:xfrm>
              <a:off x="-56345575" y="4169000"/>
              <a:ext cx="77200" cy="26325"/>
            </a:xfrm>
            <a:custGeom>
              <a:rect b="b" l="l" r="r" t="t"/>
              <a:pathLst>
                <a:path extrusionOk="0" h="1053" w="3088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70"/>
            <p:cNvSpPr/>
            <p:nvPr/>
          </p:nvSpPr>
          <p:spPr>
            <a:xfrm>
              <a:off x="-56379450" y="4180300"/>
              <a:ext cx="242600" cy="120525"/>
            </a:xfrm>
            <a:custGeom>
              <a:rect b="b" l="l" r="r" t="t"/>
              <a:pathLst>
                <a:path extrusionOk="0" h="4821" w="9704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70"/>
            <p:cNvSpPr/>
            <p:nvPr/>
          </p:nvSpPr>
          <p:spPr>
            <a:xfrm>
              <a:off x="-56181750" y="403930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70"/>
            <p:cNvSpPr/>
            <p:nvPr/>
          </p:nvSpPr>
          <p:spPr>
            <a:xfrm>
              <a:off x="-56332200" y="40393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6" name="Google Shape;6446;p70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6447" name="Google Shape;6447;p70"/>
            <p:cNvSpPr/>
            <p:nvPr/>
          </p:nvSpPr>
          <p:spPr>
            <a:xfrm>
              <a:off x="-54159150" y="3465925"/>
              <a:ext cx="38625" cy="52000"/>
            </a:xfrm>
            <a:custGeom>
              <a:rect b="b" l="l" r="r" t="t"/>
              <a:pathLst>
                <a:path extrusionOk="0" h="2080" w="1545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70"/>
            <p:cNvSpPr/>
            <p:nvPr/>
          </p:nvSpPr>
          <p:spPr>
            <a:xfrm>
              <a:off x="-54401725" y="3465925"/>
              <a:ext cx="38600" cy="52000"/>
            </a:xfrm>
            <a:custGeom>
              <a:rect b="b" l="l" r="r" t="t"/>
              <a:pathLst>
                <a:path extrusionOk="0" h="2080" w="1544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70"/>
            <p:cNvSpPr/>
            <p:nvPr/>
          </p:nvSpPr>
          <p:spPr>
            <a:xfrm>
              <a:off x="-54176475" y="3224125"/>
              <a:ext cx="17350" cy="61450"/>
            </a:xfrm>
            <a:custGeom>
              <a:rect b="b" l="l" r="r" t="t"/>
              <a:pathLst>
                <a:path extrusionOk="0" h="2458" w="694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70"/>
            <p:cNvSpPr/>
            <p:nvPr/>
          </p:nvSpPr>
          <p:spPr>
            <a:xfrm>
              <a:off x="-54385975" y="3198925"/>
              <a:ext cx="198500" cy="74850"/>
            </a:xfrm>
            <a:custGeom>
              <a:rect b="b" l="l" r="r" t="t"/>
              <a:pathLst>
                <a:path extrusionOk="0" h="2994" w="794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70"/>
            <p:cNvSpPr/>
            <p:nvPr/>
          </p:nvSpPr>
          <p:spPr>
            <a:xfrm>
              <a:off x="-544009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70"/>
            <p:cNvSpPr/>
            <p:nvPr/>
          </p:nvSpPr>
          <p:spPr>
            <a:xfrm>
              <a:off x="-54401725" y="3292650"/>
              <a:ext cx="128400" cy="74850"/>
            </a:xfrm>
            <a:custGeom>
              <a:rect b="b" l="l" r="r" t="t"/>
              <a:pathLst>
                <a:path extrusionOk="0" h="2994" w="5136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70"/>
            <p:cNvSpPr/>
            <p:nvPr/>
          </p:nvSpPr>
          <p:spPr>
            <a:xfrm>
              <a:off x="-54250500" y="3266650"/>
              <a:ext cx="128400" cy="99275"/>
            </a:xfrm>
            <a:custGeom>
              <a:rect b="b" l="l" r="r" t="t"/>
              <a:pathLst>
                <a:path extrusionOk="0" h="3971" w="5136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70"/>
            <p:cNvSpPr/>
            <p:nvPr/>
          </p:nvSpPr>
          <p:spPr>
            <a:xfrm>
              <a:off x="-541591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70"/>
            <p:cNvSpPr/>
            <p:nvPr/>
          </p:nvSpPr>
          <p:spPr>
            <a:xfrm>
              <a:off x="-54345025" y="3309975"/>
              <a:ext cx="167000" cy="207175"/>
            </a:xfrm>
            <a:custGeom>
              <a:rect b="b" l="l" r="r" t="t"/>
              <a:pathLst>
                <a:path extrusionOk="0" h="8287" w="668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70"/>
            <p:cNvSpPr/>
            <p:nvPr/>
          </p:nvSpPr>
          <p:spPr>
            <a:xfrm>
              <a:off x="-54401725" y="3424175"/>
              <a:ext cx="37825" cy="40975"/>
            </a:xfrm>
            <a:custGeom>
              <a:rect b="b" l="l" r="r" t="t"/>
              <a:pathLst>
                <a:path extrusionOk="0" h="1639" w="1513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70"/>
            <p:cNvSpPr/>
            <p:nvPr/>
          </p:nvSpPr>
          <p:spPr>
            <a:xfrm>
              <a:off x="-54159150" y="3424175"/>
              <a:ext cx="37050" cy="40975"/>
            </a:xfrm>
            <a:custGeom>
              <a:rect b="b" l="l" r="r" t="t"/>
              <a:pathLst>
                <a:path extrusionOk="0" h="1639" w="1482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8" name="Google Shape;6458;p70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6459" name="Google Shape;6459;p70"/>
            <p:cNvSpPr/>
            <p:nvPr/>
          </p:nvSpPr>
          <p:spPr>
            <a:xfrm>
              <a:off x="-54194575" y="3721900"/>
              <a:ext cx="35450" cy="19725"/>
            </a:xfrm>
            <a:custGeom>
              <a:rect b="b" l="l" r="r" t="t"/>
              <a:pathLst>
                <a:path extrusionOk="0" h="789" w="1418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70"/>
            <p:cNvSpPr/>
            <p:nvPr/>
          </p:nvSpPr>
          <p:spPr>
            <a:xfrm>
              <a:off x="-54380450" y="3590375"/>
              <a:ext cx="237075" cy="112650"/>
            </a:xfrm>
            <a:custGeom>
              <a:rect b="b" l="l" r="r" t="t"/>
              <a:pathLst>
                <a:path extrusionOk="0" h="4506" w="9483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70"/>
            <p:cNvSpPr/>
            <p:nvPr/>
          </p:nvSpPr>
          <p:spPr>
            <a:xfrm>
              <a:off x="-54363925" y="3721900"/>
              <a:ext cx="35475" cy="19725"/>
            </a:xfrm>
            <a:custGeom>
              <a:rect b="b" l="l" r="r" t="t"/>
              <a:pathLst>
                <a:path extrusionOk="0" h="789" w="1419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70"/>
            <p:cNvSpPr/>
            <p:nvPr/>
          </p:nvSpPr>
          <p:spPr>
            <a:xfrm>
              <a:off x="-54363925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70"/>
            <p:cNvSpPr/>
            <p:nvPr/>
          </p:nvSpPr>
          <p:spPr>
            <a:xfrm>
              <a:off x="-54401725" y="37471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70"/>
            <p:cNvSpPr/>
            <p:nvPr/>
          </p:nvSpPr>
          <p:spPr>
            <a:xfrm>
              <a:off x="-54140225" y="374632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5" name="Google Shape;6465;p70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6466" name="Google Shape;6466;p70"/>
            <p:cNvSpPr/>
            <p:nvPr/>
          </p:nvSpPr>
          <p:spPr>
            <a:xfrm>
              <a:off x="-54273350" y="4036950"/>
              <a:ext cx="27600" cy="27600"/>
            </a:xfrm>
            <a:custGeom>
              <a:rect b="b" l="l" r="r" t="t"/>
              <a:pathLst>
                <a:path extrusionOk="0" h="1104" w="1104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70"/>
            <p:cNvSpPr/>
            <p:nvPr/>
          </p:nvSpPr>
          <p:spPr>
            <a:xfrm>
              <a:off x="-54383600" y="3982600"/>
              <a:ext cx="241800" cy="130775"/>
            </a:xfrm>
            <a:custGeom>
              <a:rect b="b" l="l" r="r" t="t"/>
              <a:pathLst>
                <a:path extrusionOk="0" h="5231" w="9672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70"/>
            <p:cNvSpPr/>
            <p:nvPr/>
          </p:nvSpPr>
          <p:spPr>
            <a:xfrm>
              <a:off x="-54403300" y="4122000"/>
              <a:ext cx="58300" cy="140225"/>
            </a:xfrm>
            <a:custGeom>
              <a:rect b="b" l="l" r="r" t="t"/>
              <a:pathLst>
                <a:path extrusionOk="0" h="5609" w="2332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70"/>
            <p:cNvSpPr/>
            <p:nvPr/>
          </p:nvSpPr>
          <p:spPr>
            <a:xfrm>
              <a:off x="-54346600" y="4132250"/>
              <a:ext cx="167800" cy="168575"/>
            </a:xfrm>
            <a:custGeom>
              <a:rect b="b" l="l" r="r" t="t"/>
              <a:pathLst>
                <a:path extrusionOk="0" h="6743" w="6712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70"/>
            <p:cNvSpPr/>
            <p:nvPr/>
          </p:nvSpPr>
          <p:spPr>
            <a:xfrm>
              <a:off x="-54177250" y="4122000"/>
              <a:ext cx="57500" cy="141025"/>
            </a:xfrm>
            <a:custGeom>
              <a:rect b="b" l="l" r="r" t="t"/>
              <a:pathLst>
                <a:path extrusionOk="0" h="5641" w="230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1" name="Google Shape;6471;p70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6472" name="Google Shape;6472;p70"/>
            <p:cNvSpPr/>
            <p:nvPr/>
          </p:nvSpPr>
          <p:spPr>
            <a:xfrm>
              <a:off x="-52458650" y="3194400"/>
              <a:ext cx="316625" cy="166000"/>
            </a:xfrm>
            <a:custGeom>
              <a:rect b="b" l="l" r="r" t="t"/>
              <a:pathLst>
                <a:path extrusionOk="0" h="6640" w="12665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70"/>
            <p:cNvSpPr/>
            <p:nvPr/>
          </p:nvSpPr>
          <p:spPr>
            <a:xfrm>
              <a:off x="-52379100" y="3287125"/>
              <a:ext cx="156750" cy="18925"/>
            </a:xfrm>
            <a:custGeom>
              <a:rect b="b" l="l" r="r" t="t"/>
              <a:pathLst>
                <a:path extrusionOk="0" h="757" w="627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70"/>
            <p:cNvSpPr/>
            <p:nvPr/>
          </p:nvSpPr>
          <p:spPr>
            <a:xfrm>
              <a:off x="-52383825" y="3361950"/>
              <a:ext cx="55150" cy="37050"/>
            </a:xfrm>
            <a:custGeom>
              <a:rect b="b" l="l" r="r" t="t"/>
              <a:pathLst>
                <a:path extrusionOk="0" h="1482" w="220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70"/>
            <p:cNvSpPr/>
            <p:nvPr/>
          </p:nvSpPr>
          <p:spPr>
            <a:xfrm>
              <a:off x="-52401950" y="3380075"/>
              <a:ext cx="204800" cy="131550"/>
            </a:xfrm>
            <a:custGeom>
              <a:rect b="b" l="l" r="r" t="t"/>
              <a:pathLst>
                <a:path extrusionOk="0" h="5262" w="8192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70"/>
            <p:cNvSpPr/>
            <p:nvPr/>
          </p:nvSpPr>
          <p:spPr>
            <a:xfrm>
              <a:off x="-52272000" y="3361950"/>
              <a:ext cx="55175" cy="37050"/>
            </a:xfrm>
            <a:custGeom>
              <a:rect b="b" l="l" r="r" t="t"/>
              <a:pathLst>
                <a:path extrusionOk="0" h="1482" w="2207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70"/>
            <p:cNvSpPr/>
            <p:nvPr/>
          </p:nvSpPr>
          <p:spPr>
            <a:xfrm>
              <a:off x="-52402750" y="3324950"/>
              <a:ext cx="204825" cy="46475"/>
            </a:xfrm>
            <a:custGeom>
              <a:rect b="b" l="l" r="r" t="t"/>
              <a:pathLst>
                <a:path extrusionOk="0" h="1859" w="8193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70"/>
            <p:cNvSpPr/>
            <p:nvPr/>
          </p:nvSpPr>
          <p:spPr>
            <a:xfrm>
              <a:off x="-52440550" y="33493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70"/>
            <p:cNvSpPr/>
            <p:nvPr/>
          </p:nvSpPr>
          <p:spPr>
            <a:xfrm>
              <a:off x="-52179050" y="33485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0" name="Google Shape;6480;p70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6481" name="Google Shape;6481;p70"/>
            <p:cNvSpPr/>
            <p:nvPr/>
          </p:nvSpPr>
          <p:spPr>
            <a:xfrm>
              <a:off x="-52206625" y="360140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70"/>
            <p:cNvSpPr/>
            <p:nvPr/>
          </p:nvSpPr>
          <p:spPr>
            <a:xfrm>
              <a:off x="-52271200" y="3601700"/>
              <a:ext cx="29950" cy="11525"/>
            </a:xfrm>
            <a:custGeom>
              <a:rect b="b" l="l" r="r" t="t"/>
              <a:pathLst>
                <a:path extrusionOk="0" h="461" w="1198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70"/>
            <p:cNvSpPr/>
            <p:nvPr/>
          </p:nvSpPr>
          <p:spPr>
            <a:xfrm>
              <a:off x="-52225525" y="3584850"/>
              <a:ext cx="30750" cy="44925"/>
            </a:xfrm>
            <a:custGeom>
              <a:rect b="b" l="l" r="r" t="t"/>
              <a:pathLst>
                <a:path extrusionOk="0" h="1797" w="123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70"/>
            <p:cNvSpPr/>
            <p:nvPr/>
          </p:nvSpPr>
          <p:spPr>
            <a:xfrm>
              <a:off x="-52412200" y="3694325"/>
              <a:ext cx="205600" cy="208525"/>
            </a:xfrm>
            <a:custGeom>
              <a:rect b="b" l="l" r="r" t="t"/>
              <a:pathLst>
                <a:path extrusionOk="0" h="8341" w="8224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70"/>
            <p:cNvSpPr/>
            <p:nvPr/>
          </p:nvSpPr>
          <p:spPr>
            <a:xfrm>
              <a:off x="-52430300" y="3619500"/>
              <a:ext cx="219775" cy="92975"/>
            </a:xfrm>
            <a:custGeom>
              <a:rect b="b" l="l" r="r" t="t"/>
              <a:pathLst>
                <a:path extrusionOk="0" h="3719" w="8791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70"/>
            <p:cNvSpPr/>
            <p:nvPr/>
          </p:nvSpPr>
          <p:spPr>
            <a:xfrm>
              <a:off x="-52192450" y="3666775"/>
              <a:ext cx="42550" cy="120525"/>
            </a:xfrm>
            <a:custGeom>
              <a:rect b="b" l="l" r="r" t="t"/>
              <a:pathLst>
                <a:path extrusionOk="0" h="4821" w="1702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70"/>
            <p:cNvSpPr/>
            <p:nvPr/>
          </p:nvSpPr>
          <p:spPr>
            <a:xfrm>
              <a:off x="-524500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8" name="Google Shape;6488;p70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6489" name="Google Shape;6489;p70"/>
            <p:cNvSpPr/>
            <p:nvPr/>
          </p:nvSpPr>
          <p:spPr>
            <a:xfrm>
              <a:off x="-52403525" y="4052700"/>
              <a:ext cx="76425" cy="18150"/>
            </a:xfrm>
            <a:custGeom>
              <a:rect b="b" l="l" r="r" t="t"/>
              <a:pathLst>
                <a:path extrusionOk="0" h="726" w="3057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70"/>
            <p:cNvSpPr/>
            <p:nvPr/>
          </p:nvSpPr>
          <p:spPr>
            <a:xfrm>
              <a:off x="-52357850" y="4088925"/>
              <a:ext cx="168575" cy="33075"/>
            </a:xfrm>
            <a:custGeom>
              <a:rect b="b" l="l" r="r" t="t"/>
              <a:pathLst>
                <a:path extrusionOk="0" h="1323" w="6743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70"/>
            <p:cNvSpPr/>
            <p:nvPr/>
          </p:nvSpPr>
          <p:spPr>
            <a:xfrm>
              <a:off x="-52309000" y="40519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70"/>
            <p:cNvSpPr/>
            <p:nvPr/>
          </p:nvSpPr>
          <p:spPr>
            <a:xfrm>
              <a:off x="-52402750" y="3977875"/>
              <a:ext cx="204825" cy="55950"/>
            </a:xfrm>
            <a:custGeom>
              <a:rect b="b" l="l" r="r" t="t"/>
              <a:pathLst>
                <a:path extrusionOk="0" h="2238" w="8193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70"/>
            <p:cNvSpPr/>
            <p:nvPr/>
          </p:nvSpPr>
          <p:spPr>
            <a:xfrm>
              <a:off x="-52275150" y="4052700"/>
              <a:ext cx="77225" cy="17350"/>
            </a:xfrm>
            <a:custGeom>
              <a:rect b="b" l="l" r="r" t="t"/>
              <a:pathLst>
                <a:path extrusionOk="0" h="694" w="3089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70"/>
            <p:cNvSpPr/>
            <p:nvPr/>
          </p:nvSpPr>
          <p:spPr>
            <a:xfrm>
              <a:off x="-52403525" y="4089725"/>
              <a:ext cx="204800" cy="205600"/>
            </a:xfrm>
            <a:custGeom>
              <a:rect b="b" l="l" r="r" t="t"/>
              <a:pathLst>
                <a:path extrusionOk="0" h="8224" w="8192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70"/>
            <p:cNvSpPr/>
            <p:nvPr/>
          </p:nvSpPr>
          <p:spPr>
            <a:xfrm>
              <a:off x="-52179050" y="4132250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70"/>
            <p:cNvSpPr/>
            <p:nvPr/>
          </p:nvSpPr>
          <p:spPr>
            <a:xfrm>
              <a:off x="-5244055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7" name="Google Shape;6497;p70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6498" name="Google Shape;6498;p70"/>
            <p:cNvSpPr/>
            <p:nvPr/>
          </p:nvSpPr>
          <p:spPr>
            <a:xfrm>
              <a:off x="-51497750" y="3832175"/>
              <a:ext cx="26000" cy="13200"/>
            </a:xfrm>
            <a:custGeom>
              <a:rect b="b" l="l" r="r" t="t"/>
              <a:pathLst>
                <a:path extrusionOk="0" h="528" w="104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70"/>
            <p:cNvSpPr/>
            <p:nvPr/>
          </p:nvSpPr>
          <p:spPr>
            <a:xfrm>
              <a:off x="-51574150" y="3809300"/>
              <a:ext cx="78000" cy="26550"/>
            </a:xfrm>
            <a:custGeom>
              <a:rect b="b" l="l" r="r" t="t"/>
              <a:pathLst>
                <a:path extrusionOk="0" h="1062" w="312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70"/>
            <p:cNvSpPr/>
            <p:nvPr/>
          </p:nvSpPr>
          <p:spPr>
            <a:xfrm>
              <a:off x="-51579675" y="3837675"/>
              <a:ext cx="190625" cy="66200"/>
            </a:xfrm>
            <a:custGeom>
              <a:rect b="b" l="l" r="r" t="t"/>
              <a:pathLst>
                <a:path extrusionOk="0" h="2648" w="7625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70"/>
            <p:cNvSpPr/>
            <p:nvPr/>
          </p:nvSpPr>
          <p:spPr>
            <a:xfrm>
              <a:off x="-51473350" y="3809250"/>
              <a:ext cx="78000" cy="26500"/>
            </a:xfrm>
            <a:custGeom>
              <a:rect b="b" l="l" r="r" t="t"/>
              <a:pathLst>
                <a:path extrusionOk="0" h="1060" w="312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70"/>
            <p:cNvSpPr/>
            <p:nvPr/>
          </p:nvSpPr>
          <p:spPr>
            <a:xfrm>
              <a:off x="-51598575" y="3584850"/>
              <a:ext cx="226850" cy="111875"/>
            </a:xfrm>
            <a:custGeom>
              <a:rect b="b" l="l" r="r" t="t"/>
              <a:pathLst>
                <a:path extrusionOk="0" h="4475" w="9074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70"/>
            <p:cNvSpPr/>
            <p:nvPr/>
          </p:nvSpPr>
          <p:spPr>
            <a:xfrm>
              <a:off x="-51623775" y="37037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70"/>
            <p:cNvSpPr/>
            <p:nvPr/>
          </p:nvSpPr>
          <p:spPr>
            <a:xfrm>
              <a:off x="-51363075" y="37030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70"/>
            <p:cNvSpPr/>
            <p:nvPr/>
          </p:nvSpPr>
          <p:spPr>
            <a:xfrm>
              <a:off x="-51586750" y="3716375"/>
              <a:ext cx="207150" cy="89775"/>
            </a:xfrm>
            <a:custGeom>
              <a:rect b="b" l="l" r="r" t="t"/>
              <a:pathLst>
                <a:path extrusionOk="0" h="3591" w="8286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70"/>
            <p:cNvSpPr/>
            <p:nvPr/>
          </p:nvSpPr>
          <p:spPr>
            <a:xfrm>
              <a:off x="-51497750" y="3666775"/>
              <a:ext cx="26000" cy="26800"/>
            </a:xfrm>
            <a:custGeom>
              <a:rect b="b" l="l" r="r" t="t"/>
              <a:pathLst>
                <a:path extrusionOk="0" h="1072" w="104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7" name="Google Shape;6507;p70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6508" name="Google Shape;6508;p70"/>
            <p:cNvSpPr/>
            <p:nvPr/>
          </p:nvSpPr>
          <p:spPr>
            <a:xfrm>
              <a:off x="1136400" y="3123175"/>
              <a:ext cx="64125" cy="26325"/>
            </a:xfrm>
            <a:custGeom>
              <a:rect b="b" l="l" r="r" t="t"/>
              <a:pathLst>
                <a:path extrusionOk="0" h="1053" w="2565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70"/>
            <p:cNvSpPr/>
            <p:nvPr/>
          </p:nvSpPr>
          <p:spPr>
            <a:xfrm>
              <a:off x="1127325" y="3050525"/>
              <a:ext cx="16075" cy="16050"/>
            </a:xfrm>
            <a:custGeom>
              <a:rect b="b" l="l" r="r" t="t"/>
              <a:pathLst>
                <a:path extrusionOk="0" h="642" w="643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70"/>
            <p:cNvSpPr/>
            <p:nvPr/>
          </p:nvSpPr>
          <p:spPr>
            <a:xfrm>
              <a:off x="1192850" y="3050525"/>
              <a:ext cx="15350" cy="16050"/>
            </a:xfrm>
            <a:custGeom>
              <a:rect b="b" l="l" r="r" t="t"/>
              <a:pathLst>
                <a:path extrusionOk="0" h="642" w="614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70"/>
            <p:cNvSpPr/>
            <p:nvPr/>
          </p:nvSpPr>
          <p:spPr>
            <a:xfrm>
              <a:off x="1044400" y="2917425"/>
              <a:ext cx="248125" cy="281550"/>
            </a:xfrm>
            <a:custGeom>
              <a:rect b="b" l="l" r="r" t="t"/>
              <a:pathLst>
                <a:path extrusionOk="0" h="11262" w="9925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70"/>
            <p:cNvSpPr/>
            <p:nvPr/>
          </p:nvSpPr>
          <p:spPr>
            <a:xfrm>
              <a:off x="1086125" y="2932961"/>
              <a:ext cx="11427" cy="58241"/>
            </a:xfrm>
            <a:custGeom>
              <a:rect b="b" l="l" r="r" t="t"/>
              <a:pathLst>
                <a:path extrusionOk="0" h="2548" w="50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513" name="Google Shape;6513;p70"/>
            <p:cNvSpPr/>
            <p:nvPr/>
          </p:nvSpPr>
          <p:spPr>
            <a:xfrm>
              <a:off x="1090922" y="2925900"/>
              <a:ext cx="29209" cy="38629"/>
            </a:xfrm>
            <a:custGeom>
              <a:rect b="b" l="l" r="r" t="t"/>
              <a:pathLst>
                <a:path extrusionOk="0" h="1690" w="1278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514" name="Google Shape;6514;p70"/>
            <p:cNvSpPr/>
            <p:nvPr/>
          </p:nvSpPr>
          <p:spPr>
            <a:xfrm>
              <a:off x="1222775" y="2966925"/>
              <a:ext cx="28574" cy="36325"/>
            </a:xfrm>
            <a:custGeom>
              <a:rect b="b" l="l" r="r" t="t"/>
              <a:pathLst>
                <a:path extrusionOk="0" h="1453" w="1048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515" name="Google Shape;6515;p70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70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17" name="Google Shape;6517;p70"/>
          <p:cNvSpPr/>
          <p:nvPr/>
        </p:nvSpPr>
        <p:spPr>
          <a:xfrm>
            <a:off x="2747818" y="2515053"/>
            <a:ext cx="319692" cy="337331"/>
          </a:xfrm>
          <a:custGeom>
            <a:rect b="b" l="l" r="r" t="t"/>
            <a:pathLst>
              <a:path extrusionOk="0" h="11207" w="10621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5"/>
          <p:cNvSpPr txBox="1"/>
          <p:nvPr>
            <p:ph idx="1" type="subTitle"/>
          </p:nvPr>
        </p:nvSpPr>
        <p:spPr>
          <a:xfrm flipH="1">
            <a:off x="1822100" y="2958927"/>
            <a:ext cx="5501100" cy="307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—</a:t>
            </a:r>
            <a:r>
              <a:rPr b="0" lang="es-ES"/>
              <a:t>SOMEONE FAMOUS</a:t>
            </a:r>
            <a:endParaRPr b="0"/>
          </a:p>
        </p:txBody>
      </p:sp>
      <p:sp>
        <p:nvSpPr>
          <p:cNvPr id="349" name="Google Shape;349;p35"/>
          <p:cNvSpPr txBox="1"/>
          <p:nvPr>
            <p:ph idx="2" type="subTitle"/>
          </p:nvPr>
        </p:nvSpPr>
        <p:spPr>
          <a:xfrm>
            <a:off x="1820800" y="2848425"/>
            <a:ext cx="41109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/>
              <a:t>“This is a quote. Words full of wisdom that someone important said and can make the reader get inspired.”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6521" name="Shape 6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2" name="Google Shape;6522;p71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523" name="Google Shape;6523;p71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6524" name="Google Shape;6524;p71"/>
            <p:cNvSpPr/>
            <p:nvPr/>
          </p:nvSpPr>
          <p:spPr>
            <a:xfrm>
              <a:off x="-50382475" y="2018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71"/>
            <p:cNvSpPr/>
            <p:nvPr/>
          </p:nvSpPr>
          <p:spPr>
            <a:xfrm>
              <a:off x="-50489600" y="1947400"/>
              <a:ext cx="233150" cy="299125"/>
            </a:xfrm>
            <a:custGeom>
              <a:rect b="b" l="l" r="r" t="t"/>
              <a:pathLst>
                <a:path extrusionOk="0" h="11965" w="9326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6" name="Google Shape;6526;p71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6527" name="Google Shape;6527;p71"/>
            <p:cNvSpPr/>
            <p:nvPr/>
          </p:nvSpPr>
          <p:spPr>
            <a:xfrm>
              <a:off x="-50453375" y="2387675"/>
              <a:ext cx="158350" cy="228425"/>
            </a:xfrm>
            <a:custGeom>
              <a:rect b="b" l="l" r="r" t="t"/>
              <a:pathLst>
                <a:path extrusionOk="0" h="9137" w="6334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71"/>
            <p:cNvSpPr/>
            <p:nvPr/>
          </p:nvSpPr>
          <p:spPr>
            <a:xfrm>
              <a:off x="-50523475" y="2316000"/>
              <a:ext cx="299325" cy="178025"/>
            </a:xfrm>
            <a:custGeom>
              <a:rect b="b" l="l" r="r" t="t"/>
              <a:pathLst>
                <a:path extrusionOk="0" h="7121" w="11973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9" name="Google Shape;6529;p71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6530" name="Google Shape;6530;p71"/>
            <p:cNvSpPr/>
            <p:nvPr/>
          </p:nvSpPr>
          <p:spPr>
            <a:xfrm>
              <a:off x="-50488025" y="279250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71"/>
            <p:cNvSpPr/>
            <p:nvPr/>
          </p:nvSpPr>
          <p:spPr>
            <a:xfrm>
              <a:off x="-50488025" y="2897250"/>
              <a:ext cx="18150" cy="53600"/>
            </a:xfrm>
            <a:custGeom>
              <a:rect b="b" l="l" r="r" t="t"/>
              <a:pathLst>
                <a:path extrusionOk="0" h="2144" w="726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71"/>
            <p:cNvSpPr/>
            <p:nvPr/>
          </p:nvSpPr>
          <p:spPr>
            <a:xfrm>
              <a:off x="-50488025" y="28618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71"/>
            <p:cNvSpPr/>
            <p:nvPr/>
          </p:nvSpPr>
          <p:spPr>
            <a:xfrm>
              <a:off x="-50524250" y="2686150"/>
              <a:ext cx="301675" cy="52825"/>
            </a:xfrm>
            <a:custGeom>
              <a:rect b="b" l="l" r="r" t="t"/>
              <a:pathLst>
                <a:path extrusionOk="0" h="2113" w="12067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71"/>
            <p:cNvSpPr/>
            <p:nvPr/>
          </p:nvSpPr>
          <p:spPr>
            <a:xfrm>
              <a:off x="-50523475" y="2757075"/>
              <a:ext cx="300900" cy="228425"/>
            </a:xfrm>
            <a:custGeom>
              <a:rect b="b" l="l" r="r" t="t"/>
              <a:pathLst>
                <a:path extrusionOk="0" h="9137" w="12036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71"/>
            <p:cNvSpPr/>
            <p:nvPr/>
          </p:nvSpPr>
          <p:spPr>
            <a:xfrm>
              <a:off x="-50453375" y="2792500"/>
              <a:ext cx="194575" cy="158350"/>
            </a:xfrm>
            <a:custGeom>
              <a:rect b="b" l="l" r="r" t="t"/>
              <a:pathLst>
                <a:path extrusionOk="0" h="6334" w="7783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6" name="Google Shape;6536;p71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6537" name="Google Shape;6537;p71"/>
            <p:cNvSpPr/>
            <p:nvPr/>
          </p:nvSpPr>
          <p:spPr>
            <a:xfrm>
              <a:off x="-48633950" y="19726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71"/>
            <p:cNvSpPr/>
            <p:nvPr/>
          </p:nvSpPr>
          <p:spPr>
            <a:xfrm>
              <a:off x="-48509525" y="2097050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9" name="Google Shape;6539;p71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6540" name="Google Shape;6540;p71"/>
            <p:cNvSpPr/>
            <p:nvPr/>
          </p:nvSpPr>
          <p:spPr>
            <a:xfrm>
              <a:off x="-48545750" y="2342000"/>
              <a:ext cx="211900" cy="300875"/>
            </a:xfrm>
            <a:custGeom>
              <a:rect b="b" l="l" r="r" t="t"/>
              <a:pathLst>
                <a:path extrusionOk="0" h="12035" w="8476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71"/>
            <p:cNvSpPr/>
            <p:nvPr/>
          </p:nvSpPr>
          <p:spPr>
            <a:xfrm>
              <a:off x="-48509525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71"/>
            <p:cNvSpPr/>
            <p:nvPr/>
          </p:nvSpPr>
          <p:spPr>
            <a:xfrm>
              <a:off x="-48509525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71"/>
            <p:cNvSpPr/>
            <p:nvPr/>
          </p:nvSpPr>
          <p:spPr>
            <a:xfrm>
              <a:off x="-48509525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71"/>
            <p:cNvSpPr/>
            <p:nvPr/>
          </p:nvSpPr>
          <p:spPr>
            <a:xfrm>
              <a:off x="-48421300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71"/>
            <p:cNvSpPr/>
            <p:nvPr/>
          </p:nvSpPr>
          <p:spPr>
            <a:xfrm>
              <a:off x="-48421300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71"/>
            <p:cNvSpPr/>
            <p:nvPr/>
          </p:nvSpPr>
          <p:spPr>
            <a:xfrm>
              <a:off x="-48421300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71"/>
            <p:cNvSpPr/>
            <p:nvPr/>
          </p:nvSpPr>
          <p:spPr>
            <a:xfrm>
              <a:off x="-48634750" y="2342775"/>
              <a:ext cx="71700" cy="301675"/>
            </a:xfrm>
            <a:custGeom>
              <a:rect b="b" l="l" r="r" t="t"/>
              <a:pathLst>
                <a:path extrusionOk="0" h="12067" w="2868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8" name="Google Shape;6548;p71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6549" name="Google Shape;6549;p71"/>
            <p:cNvSpPr/>
            <p:nvPr/>
          </p:nvSpPr>
          <p:spPr>
            <a:xfrm>
              <a:off x="-48633175" y="2711375"/>
              <a:ext cx="299325" cy="299325"/>
            </a:xfrm>
            <a:custGeom>
              <a:rect b="b" l="l" r="r" t="t"/>
              <a:pathLst>
                <a:path extrusionOk="0" h="11973" w="11973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71"/>
            <p:cNvSpPr/>
            <p:nvPr/>
          </p:nvSpPr>
          <p:spPr>
            <a:xfrm>
              <a:off x="-48579600" y="2764950"/>
              <a:ext cx="192975" cy="191400"/>
            </a:xfrm>
            <a:custGeom>
              <a:rect b="b" l="l" r="r" t="t"/>
              <a:pathLst>
                <a:path extrusionOk="0" h="7656" w="7719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1" name="Google Shape;6551;p71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6552" name="Google Shape;6552;p71"/>
            <p:cNvSpPr/>
            <p:nvPr/>
          </p:nvSpPr>
          <p:spPr>
            <a:xfrm>
              <a:off x="-46647575" y="203482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71"/>
            <p:cNvSpPr/>
            <p:nvPr/>
          </p:nvSpPr>
          <p:spPr>
            <a:xfrm>
              <a:off x="-46753100" y="1965500"/>
              <a:ext cx="263075" cy="300125"/>
            </a:xfrm>
            <a:custGeom>
              <a:rect b="b" l="l" r="r" t="t"/>
              <a:pathLst>
                <a:path extrusionOk="0" h="12005" w="10523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4" name="Google Shape;6554;p71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6555" name="Google Shape;6555;p71"/>
            <p:cNvSpPr/>
            <p:nvPr/>
          </p:nvSpPr>
          <p:spPr>
            <a:xfrm>
              <a:off x="-46772025" y="2350650"/>
              <a:ext cx="300900" cy="264675"/>
            </a:xfrm>
            <a:custGeom>
              <a:rect b="b" l="l" r="r" t="t"/>
              <a:pathLst>
                <a:path extrusionOk="0" h="10587" w="12036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71"/>
            <p:cNvSpPr/>
            <p:nvPr/>
          </p:nvSpPr>
          <p:spPr>
            <a:xfrm>
              <a:off x="-46664900" y="2475100"/>
              <a:ext cx="92175" cy="122900"/>
            </a:xfrm>
            <a:custGeom>
              <a:rect b="b" l="l" r="r" t="t"/>
              <a:pathLst>
                <a:path extrusionOk="0" h="4916" w="3687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7" name="Google Shape;6557;p71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6558" name="Google Shape;6558;p71"/>
            <p:cNvSpPr/>
            <p:nvPr/>
          </p:nvSpPr>
          <p:spPr>
            <a:xfrm>
              <a:off x="-46647575" y="28263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71"/>
            <p:cNvSpPr/>
            <p:nvPr/>
          </p:nvSpPr>
          <p:spPr>
            <a:xfrm>
              <a:off x="-46772025" y="270192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60" name="Google Shape;6560;p71"/>
          <p:cNvSpPr/>
          <p:nvPr/>
        </p:nvSpPr>
        <p:spPr>
          <a:xfrm>
            <a:off x="7283043" y="1747658"/>
            <a:ext cx="331821" cy="332705"/>
          </a:xfrm>
          <a:custGeom>
            <a:rect b="b" l="l" r="r" t="t"/>
            <a:pathLst>
              <a:path extrusionOk="0" h="12036" w="12004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61" name="Google Shape;6561;p71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6562" name="Google Shape;6562;p71"/>
            <p:cNvSpPr/>
            <p:nvPr/>
          </p:nvSpPr>
          <p:spPr>
            <a:xfrm>
              <a:off x="-50154075" y="1948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71"/>
            <p:cNvSpPr/>
            <p:nvPr/>
          </p:nvSpPr>
          <p:spPr>
            <a:xfrm>
              <a:off x="-501194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4" name="Google Shape;6564;p71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6565" name="Google Shape;6565;p71"/>
            <p:cNvSpPr/>
            <p:nvPr/>
          </p:nvSpPr>
          <p:spPr>
            <a:xfrm>
              <a:off x="-501548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71"/>
            <p:cNvSpPr/>
            <p:nvPr/>
          </p:nvSpPr>
          <p:spPr>
            <a:xfrm>
              <a:off x="-50083975" y="2368775"/>
              <a:ext cx="158325" cy="193775"/>
            </a:xfrm>
            <a:custGeom>
              <a:rect b="b" l="l" r="r" t="t"/>
              <a:pathLst>
                <a:path extrusionOk="0" h="7751" w="6333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7" name="Google Shape;6567;p71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6568" name="Google Shape;6568;p71"/>
            <p:cNvSpPr/>
            <p:nvPr/>
          </p:nvSpPr>
          <p:spPr>
            <a:xfrm>
              <a:off x="-50158000" y="2685000"/>
              <a:ext cx="307175" cy="298725"/>
            </a:xfrm>
            <a:custGeom>
              <a:rect b="b" l="l" r="r" t="t"/>
              <a:pathLst>
                <a:path extrusionOk="0" h="11949" w="12287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71"/>
            <p:cNvSpPr/>
            <p:nvPr/>
          </p:nvSpPr>
          <p:spPr>
            <a:xfrm>
              <a:off x="-50058775" y="2838200"/>
              <a:ext cx="51225" cy="49625"/>
            </a:xfrm>
            <a:custGeom>
              <a:rect b="b" l="l" r="r" t="t"/>
              <a:pathLst>
                <a:path extrusionOk="0" h="1985" w="2049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0" name="Google Shape;6570;p71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6571" name="Google Shape;6571;p71"/>
            <p:cNvSpPr/>
            <p:nvPr/>
          </p:nvSpPr>
          <p:spPr>
            <a:xfrm>
              <a:off x="-48212575" y="2045050"/>
              <a:ext cx="122900" cy="123700"/>
            </a:xfrm>
            <a:custGeom>
              <a:rect b="b" l="l" r="r" t="t"/>
              <a:pathLst>
                <a:path extrusionOk="0" h="4948" w="4916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71"/>
            <p:cNvSpPr/>
            <p:nvPr/>
          </p:nvSpPr>
          <p:spPr>
            <a:xfrm>
              <a:off x="-48266125" y="1973375"/>
              <a:ext cx="230000" cy="300125"/>
            </a:xfrm>
            <a:custGeom>
              <a:rect b="b" l="l" r="r" t="t"/>
              <a:pathLst>
                <a:path extrusionOk="0" h="12005" w="920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71"/>
            <p:cNvSpPr/>
            <p:nvPr/>
          </p:nvSpPr>
          <p:spPr>
            <a:xfrm>
              <a:off x="-48018025" y="1991500"/>
              <a:ext cx="54350" cy="282000"/>
            </a:xfrm>
            <a:custGeom>
              <a:rect b="b" l="l" r="r" t="t"/>
              <a:pathLst>
                <a:path extrusionOk="0" h="11280" w="2174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71"/>
            <p:cNvSpPr/>
            <p:nvPr/>
          </p:nvSpPr>
          <p:spPr>
            <a:xfrm>
              <a:off x="-48211800" y="2221475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71"/>
            <p:cNvSpPr/>
            <p:nvPr/>
          </p:nvSpPr>
          <p:spPr>
            <a:xfrm>
              <a:off x="-48211800" y="2185250"/>
              <a:ext cx="87450" cy="18150"/>
            </a:xfrm>
            <a:custGeom>
              <a:rect b="b" l="l" r="r" t="t"/>
              <a:pathLst>
                <a:path extrusionOk="0" h="726" w="3498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71"/>
            <p:cNvSpPr/>
            <p:nvPr/>
          </p:nvSpPr>
          <p:spPr>
            <a:xfrm>
              <a:off x="-48106250" y="2185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7" name="Google Shape;6577;p71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6578" name="Google Shape;6578;p71"/>
            <p:cNvSpPr/>
            <p:nvPr/>
          </p:nvSpPr>
          <p:spPr>
            <a:xfrm>
              <a:off x="-48237000" y="2342650"/>
              <a:ext cx="256800" cy="300225"/>
            </a:xfrm>
            <a:custGeom>
              <a:rect b="b" l="l" r="r" t="t"/>
              <a:pathLst>
                <a:path extrusionOk="0" h="12009" w="10272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71"/>
            <p:cNvSpPr/>
            <p:nvPr/>
          </p:nvSpPr>
          <p:spPr>
            <a:xfrm>
              <a:off x="-48195250" y="2377425"/>
              <a:ext cx="144150" cy="140225"/>
            </a:xfrm>
            <a:custGeom>
              <a:rect b="b" l="l" r="r" t="t"/>
              <a:pathLst>
                <a:path extrusionOk="0" h="5609" w="5766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71"/>
            <p:cNvSpPr/>
            <p:nvPr/>
          </p:nvSpPr>
          <p:spPr>
            <a:xfrm>
              <a:off x="-48150350" y="2422325"/>
              <a:ext cx="52775" cy="52800"/>
            </a:xfrm>
            <a:custGeom>
              <a:rect b="b" l="l" r="r" t="t"/>
              <a:pathLst>
                <a:path extrusionOk="0" h="2112" w="2111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1" name="Google Shape;6581;p71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6582" name="Google Shape;6582;p71"/>
            <p:cNvSpPr/>
            <p:nvPr/>
          </p:nvSpPr>
          <p:spPr>
            <a:xfrm>
              <a:off x="-46349850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71"/>
            <p:cNvSpPr/>
            <p:nvPr/>
          </p:nvSpPr>
          <p:spPr>
            <a:xfrm>
              <a:off x="-46297875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71"/>
            <p:cNvSpPr/>
            <p:nvPr/>
          </p:nvSpPr>
          <p:spPr>
            <a:xfrm>
              <a:off x="-46244300" y="1966100"/>
              <a:ext cx="38600" cy="86850"/>
            </a:xfrm>
            <a:custGeom>
              <a:rect b="b" l="l" r="r" t="t"/>
              <a:pathLst>
                <a:path extrusionOk="0" h="3474" w="1544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71"/>
            <p:cNvSpPr/>
            <p:nvPr/>
          </p:nvSpPr>
          <p:spPr>
            <a:xfrm>
              <a:off x="-46404975" y="2070250"/>
              <a:ext cx="302475" cy="193800"/>
            </a:xfrm>
            <a:custGeom>
              <a:rect b="b" l="l" r="r" t="t"/>
              <a:pathLst>
                <a:path extrusionOk="0" h="7752" w="12099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6" name="Google Shape;6586;p71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6587" name="Google Shape;6587;p71"/>
            <p:cNvSpPr/>
            <p:nvPr/>
          </p:nvSpPr>
          <p:spPr>
            <a:xfrm>
              <a:off x="-46401050" y="2333325"/>
              <a:ext cx="300125" cy="300100"/>
            </a:xfrm>
            <a:custGeom>
              <a:rect b="b" l="l" r="r" t="t"/>
              <a:pathLst>
                <a:path extrusionOk="0" h="12004" w="12005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71"/>
            <p:cNvSpPr/>
            <p:nvPr/>
          </p:nvSpPr>
          <p:spPr>
            <a:xfrm>
              <a:off x="-46366400" y="258065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71"/>
            <p:cNvSpPr/>
            <p:nvPr/>
          </p:nvSpPr>
          <p:spPr>
            <a:xfrm>
              <a:off x="-46313625" y="2457775"/>
              <a:ext cx="122900" cy="122100"/>
            </a:xfrm>
            <a:custGeom>
              <a:rect b="b" l="l" r="r" t="t"/>
              <a:pathLst>
                <a:path extrusionOk="0" h="4884" w="4916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71"/>
            <p:cNvSpPr/>
            <p:nvPr/>
          </p:nvSpPr>
          <p:spPr>
            <a:xfrm>
              <a:off x="-46278950" y="249322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91" name="Google Shape;6591;p71"/>
          <p:cNvSpPr/>
          <p:nvPr/>
        </p:nvSpPr>
        <p:spPr>
          <a:xfrm>
            <a:off x="5632801" y="2523575"/>
            <a:ext cx="333590" cy="332705"/>
          </a:xfrm>
          <a:custGeom>
            <a:rect b="b" l="l" r="r" t="t"/>
            <a:pathLst>
              <a:path extrusionOk="0" h="12036" w="12068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92" name="Google Shape;6592;p71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6593" name="Google Shape;6593;p71"/>
            <p:cNvSpPr/>
            <p:nvPr/>
          </p:nvSpPr>
          <p:spPr>
            <a:xfrm>
              <a:off x="-44914800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71"/>
            <p:cNvSpPr/>
            <p:nvPr/>
          </p:nvSpPr>
          <p:spPr>
            <a:xfrm>
              <a:off x="-44860450" y="2412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71"/>
            <p:cNvSpPr/>
            <p:nvPr/>
          </p:nvSpPr>
          <p:spPr>
            <a:xfrm>
              <a:off x="-44791150" y="24396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96" name="Google Shape;6596;p71"/>
          <p:cNvSpPr/>
          <p:nvPr/>
        </p:nvSpPr>
        <p:spPr>
          <a:xfrm>
            <a:off x="1920983" y="1688671"/>
            <a:ext cx="330964" cy="330521"/>
          </a:xfrm>
          <a:custGeom>
            <a:rect b="b" l="l" r="r" t="t"/>
            <a:pathLst>
              <a:path extrusionOk="0" h="11957" w="11973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97" name="Google Shape;6597;p71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6598" name="Google Shape;6598;p71"/>
            <p:cNvSpPr/>
            <p:nvPr/>
          </p:nvSpPr>
          <p:spPr>
            <a:xfrm>
              <a:off x="-49746875" y="2316650"/>
              <a:ext cx="217400" cy="299450"/>
            </a:xfrm>
            <a:custGeom>
              <a:rect b="b" l="l" r="r" t="t"/>
              <a:pathLst>
                <a:path extrusionOk="0" h="11978" w="8696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71"/>
            <p:cNvSpPr/>
            <p:nvPr/>
          </p:nvSpPr>
          <p:spPr>
            <a:xfrm>
              <a:off x="-49786250" y="2422325"/>
              <a:ext cx="36250" cy="17350"/>
            </a:xfrm>
            <a:custGeom>
              <a:rect b="b" l="l" r="r" t="t"/>
              <a:pathLst>
                <a:path extrusionOk="0" h="694" w="145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71"/>
            <p:cNvSpPr/>
            <p:nvPr/>
          </p:nvSpPr>
          <p:spPr>
            <a:xfrm>
              <a:off x="-49783900" y="2362475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71"/>
            <p:cNvSpPr/>
            <p:nvPr/>
          </p:nvSpPr>
          <p:spPr>
            <a:xfrm>
              <a:off x="-49783900" y="2468800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71"/>
            <p:cNvSpPr/>
            <p:nvPr/>
          </p:nvSpPr>
          <p:spPr>
            <a:xfrm>
              <a:off x="-495208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71"/>
            <p:cNvSpPr/>
            <p:nvPr/>
          </p:nvSpPr>
          <p:spPr>
            <a:xfrm>
              <a:off x="-49519250" y="2362475"/>
              <a:ext cx="31525" cy="31325"/>
            </a:xfrm>
            <a:custGeom>
              <a:rect b="b" l="l" r="r" t="t"/>
              <a:pathLst>
                <a:path extrusionOk="0" h="1253" w="1261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71"/>
            <p:cNvSpPr/>
            <p:nvPr/>
          </p:nvSpPr>
          <p:spPr>
            <a:xfrm>
              <a:off x="-49519250" y="2468800"/>
              <a:ext cx="31525" cy="30150"/>
            </a:xfrm>
            <a:custGeom>
              <a:rect b="b" l="l" r="r" t="t"/>
              <a:pathLst>
                <a:path extrusionOk="0" h="1206" w="1261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05" name="Google Shape;6605;p71"/>
          <p:cNvSpPr/>
          <p:nvPr/>
        </p:nvSpPr>
        <p:spPr>
          <a:xfrm>
            <a:off x="1913589" y="2503535"/>
            <a:ext cx="345752" cy="332705"/>
          </a:xfrm>
          <a:custGeom>
            <a:rect b="b" l="l" r="r" t="t"/>
            <a:pathLst>
              <a:path extrusionOk="0" h="12036" w="12508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6" name="Google Shape;6606;p71"/>
          <p:cNvSpPr/>
          <p:nvPr/>
        </p:nvSpPr>
        <p:spPr>
          <a:xfrm>
            <a:off x="3988517" y="1718054"/>
            <a:ext cx="332705" cy="331821"/>
          </a:xfrm>
          <a:custGeom>
            <a:rect b="b" l="l" r="r" t="t"/>
            <a:pathLst>
              <a:path extrusionOk="0" h="12004" w="12036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07" name="Google Shape;6607;p71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6608" name="Google Shape;6608;p71"/>
            <p:cNvSpPr/>
            <p:nvPr/>
          </p:nvSpPr>
          <p:spPr>
            <a:xfrm>
              <a:off x="-47809325" y="2412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71"/>
            <p:cNvSpPr/>
            <p:nvPr/>
          </p:nvSpPr>
          <p:spPr>
            <a:xfrm>
              <a:off x="-47842400" y="2342000"/>
              <a:ext cx="193000" cy="300875"/>
            </a:xfrm>
            <a:custGeom>
              <a:rect b="b" l="l" r="r" t="t"/>
              <a:pathLst>
                <a:path extrusionOk="0" h="12035" w="772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71"/>
            <p:cNvSpPr/>
            <p:nvPr/>
          </p:nvSpPr>
          <p:spPr>
            <a:xfrm>
              <a:off x="-47772300" y="258930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1" name="Google Shape;6611;p71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6612" name="Google Shape;6612;p71"/>
            <p:cNvSpPr/>
            <p:nvPr/>
          </p:nvSpPr>
          <p:spPr>
            <a:xfrm>
              <a:off x="-47896750" y="2710600"/>
              <a:ext cx="300125" cy="300900"/>
            </a:xfrm>
            <a:custGeom>
              <a:rect b="b" l="l" r="r" t="t"/>
              <a:pathLst>
                <a:path extrusionOk="0" h="12036" w="12005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71"/>
            <p:cNvSpPr/>
            <p:nvPr/>
          </p:nvSpPr>
          <p:spPr>
            <a:xfrm>
              <a:off x="-47834525" y="29043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71"/>
            <p:cNvSpPr/>
            <p:nvPr/>
          </p:nvSpPr>
          <p:spPr>
            <a:xfrm>
              <a:off x="-47790400" y="2884475"/>
              <a:ext cx="38600" cy="36450"/>
            </a:xfrm>
            <a:custGeom>
              <a:rect b="b" l="l" r="r" t="t"/>
              <a:pathLst>
                <a:path extrusionOk="0" h="1458" w="1544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71"/>
            <p:cNvSpPr/>
            <p:nvPr/>
          </p:nvSpPr>
          <p:spPr>
            <a:xfrm>
              <a:off x="-47896750" y="2885150"/>
              <a:ext cx="37050" cy="37350"/>
            </a:xfrm>
            <a:custGeom>
              <a:rect b="b" l="l" r="r" t="t"/>
              <a:pathLst>
                <a:path extrusionOk="0" h="1494" w="1482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6" name="Google Shape;6616;p71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6617" name="Google Shape;6617;p71"/>
            <p:cNvSpPr/>
            <p:nvPr/>
          </p:nvSpPr>
          <p:spPr>
            <a:xfrm>
              <a:off x="-45962325" y="2053725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71"/>
            <p:cNvSpPr/>
            <p:nvPr/>
          </p:nvSpPr>
          <p:spPr>
            <a:xfrm>
              <a:off x="-45927675" y="2088375"/>
              <a:ext cx="89025" cy="88250"/>
            </a:xfrm>
            <a:custGeom>
              <a:rect b="b" l="l" r="r" t="t"/>
              <a:pathLst>
                <a:path extrusionOk="0" h="3530" w="3561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71"/>
            <p:cNvSpPr/>
            <p:nvPr/>
          </p:nvSpPr>
          <p:spPr>
            <a:xfrm>
              <a:off x="-46033225" y="1982825"/>
              <a:ext cx="300900" cy="263900"/>
            </a:xfrm>
            <a:custGeom>
              <a:rect b="b" l="l" r="r" t="t"/>
              <a:pathLst>
                <a:path extrusionOk="0" h="10556" w="12036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0" name="Google Shape;6620;p71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6621" name="Google Shape;6621;p71"/>
            <p:cNvSpPr/>
            <p:nvPr/>
          </p:nvSpPr>
          <p:spPr>
            <a:xfrm>
              <a:off x="-46034000" y="2334500"/>
              <a:ext cx="306400" cy="273250"/>
            </a:xfrm>
            <a:custGeom>
              <a:rect b="b" l="l" r="r" t="t"/>
              <a:pathLst>
                <a:path extrusionOk="0" h="10930" w="12256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71"/>
            <p:cNvSpPr/>
            <p:nvPr/>
          </p:nvSpPr>
          <p:spPr>
            <a:xfrm>
              <a:off x="-45879625" y="2374275"/>
              <a:ext cx="105550" cy="104000"/>
            </a:xfrm>
            <a:custGeom>
              <a:rect b="b" l="l" r="r" t="t"/>
              <a:pathLst>
                <a:path extrusionOk="0" h="4160" w="4222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71"/>
            <p:cNvSpPr/>
            <p:nvPr/>
          </p:nvSpPr>
          <p:spPr>
            <a:xfrm>
              <a:off x="-45922950" y="2474125"/>
              <a:ext cx="49625" cy="47475"/>
            </a:xfrm>
            <a:custGeom>
              <a:rect b="b" l="l" r="r" t="t"/>
              <a:pathLst>
                <a:path extrusionOk="0" h="1899" w="1985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4" name="Google Shape;6624;p71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6625" name="Google Shape;6625;p71"/>
            <p:cNvSpPr/>
            <p:nvPr/>
          </p:nvSpPr>
          <p:spPr>
            <a:xfrm>
              <a:off x="-45944225" y="2702625"/>
              <a:ext cx="125250" cy="298625"/>
            </a:xfrm>
            <a:custGeom>
              <a:rect b="b" l="l" r="r" t="t"/>
              <a:pathLst>
                <a:path extrusionOk="0" h="11945" w="501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71"/>
            <p:cNvSpPr/>
            <p:nvPr/>
          </p:nvSpPr>
          <p:spPr>
            <a:xfrm>
              <a:off x="-45804025" y="2755500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71"/>
            <p:cNvSpPr/>
            <p:nvPr/>
          </p:nvSpPr>
          <p:spPr>
            <a:xfrm>
              <a:off x="-45998575" y="27555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71"/>
            <p:cNvSpPr/>
            <p:nvPr/>
          </p:nvSpPr>
          <p:spPr>
            <a:xfrm>
              <a:off x="-45818200" y="2703175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71"/>
            <p:cNvSpPr/>
            <p:nvPr/>
          </p:nvSpPr>
          <p:spPr>
            <a:xfrm>
              <a:off x="-45984400" y="2799050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71"/>
            <p:cNvSpPr/>
            <p:nvPr/>
          </p:nvSpPr>
          <p:spPr>
            <a:xfrm>
              <a:off x="-45815850" y="2799050"/>
              <a:ext cx="33900" cy="25750"/>
            </a:xfrm>
            <a:custGeom>
              <a:rect b="b" l="l" r="r" t="t"/>
              <a:pathLst>
                <a:path extrusionOk="0" h="1030" w="1356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71"/>
            <p:cNvSpPr/>
            <p:nvPr/>
          </p:nvSpPr>
          <p:spPr>
            <a:xfrm>
              <a:off x="-45983600" y="2702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32" name="Google Shape;6632;p71"/>
          <p:cNvSpPr/>
          <p:nvPr/>
        </p:nvSpPr>
        <p:spPr>
          <a:xfrm>
            <a:off x="7303069" y="2543173"/>
            <a:ext cx="291767" cy="331821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3" name="Google Shape;6633;p71"/>
          <p:cNvSpPr/>
          <p:nvPr/>
        </p:nvSpPr>
        <p:spPr>
          <a:xfrm>
            <a:off x="2332159" y="1698014"/>
            <a:ext cx="333562" cy="311807"/>
          </a:xfrm>
          <a:custGeom>
            <a:rect b="b" l="l" r="r" t="t"/>
            <a:pathLst>
              <a:path extrusionOk="0" h="11280" w="12067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4" name="Google Shape;6634;p71"/>
          <p:cNvSpPr/>
          <p:nvPr/>
        </p:nvSpPr>
        <p:spPr>
          <a:xfrm>
            <a:off x="2481948" y="2096850"/>
            <a:ext cx="19184" cy="57524"/>
          </a:xfrm>
          <a:custGeom>
            <a:rect b="b" l="l" r="r" t="t"/>
            <a:pathLst>
              <a:path extrusionOk="0" h="2081" w="694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5" name="Google Shape;6635;p71"/>
          <p:cNvSpPr/>
          <p:nvPr/>
        </p:nvSpPr>
        <p:spPr>
          <a:xfrm>
            <a:off x="2407924" y="2121367"/>
            <a:ext cx="51415" cy="36488"/>
          </a:xfrm>
          <a:custGeom>
            <a:rect b="b" l="l" r="r" t="t"/>
            <a:pathLst>
              <a:path extrusionOk="0" h="1320" w="186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6" name="Google Shape;6636;p71"/>
          <p:cNvSpPr/>
          <p:nvPr/>
        </p:nvSpPr>
        <p:spPr>
          <a:xfrm>
            <a:off x="2526367" y="2123026"/>
            <a:ext cx="47932" cy="35686"/>
          </a:xfrm>
          <a:custGeom>
            <a:rect b="b" l="l" r="r" t="t"/>
            <a:pathLst>
              <a:path extrusionOk="0" h="1291" w="1734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37" name="Google Shape;6637;p71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6638" name="Google Shape;6638;p71"/>
            <p:cNvSpPr/>
            <p:nvPr/>
          </p:nvSpPr>
          <p:spPr>
            <a:xfrm>
              <a:off x="-49294775" y="2684600"/>
              <a:ext cx="73275" cy="299325"/>
            </a:xfrm>
            <a:custGeom>
              <a:rect b="b" l="l" r="r" t="t"/>
              <a:pathLst>
                <a:path extrusionOk="0" h="11973" w="2931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71"/>
            <p:cNvSpPr/>
            <p:nvPr/>
          </p:nvSpPr>
          <p:spPr>
            <a:xfrm>
              <a:off x="-49398750" y="2684600"/>
              <a:ext cx="87450" cy="300900"/>
            </a:xfrm>
            <a:custGeom>
              <a:rect b="b" l="l" r="r" t="t"/>
              <a:pathLst>
                <a:path extrusionOk="0" h="12036" w="3498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71"/>
            <p:cNvSpPr/>
            <p:nvPr/>
          </p:nvSpPr>
          <p:spPr>
            <a:xfrm>
              <a:off x="-49207350" y="2686175"/>
              <a:ext cx="72475" cy="300900"/>
            </a:xfrm>
            <a:custGeom>
              <a:rect b="b" l="l" r="r" t="t"/>
              <a:pathLst>
                <a:path extrusionOk="0" h="12036" w="2899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1" name="Google Shape;6641;p71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6642" name="Google Shape;6642;p71"/>
            <p:cNvSpPr/>
            <p:nvPr/>
          </p:nvSpPr>
          <p:spPr>
            <a:xfrm>
              <a:off x="-47439925" y="2026950"/>
              <a:ext cx="124475" cy="124450"/>
            </a:xfrm>
            <a:custGeom>
              <a:rect b="b" l="l" r="r" t="t"/>
              <a:pathLst>
                <a:path extrusionOk="0" h="4978" w="4979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71"/>
            <p:cNvSpPr/>
            <p:nvPr/>
          </p:nvSpPr>
          <p:spPr>
            <a:xfrm>
              <a:off x="-47439125" y="2184475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71"/>
            <p:cNvSpPr/>
            <p:nvPr/>
          </p:nvSpPr>
          <p:spPr>
            <a:xfrm>
              <a:off x="-47438350" y="2219900"/>
              <a:ext cx="122900" cy="18150"/>
            </a:xfrm>
            <a:custGeom>
              <a:rect b="b" l="l" r="r" t="t"/>
              <a:pathLst>
                <a:path extrusionOk="0" h="726" w="4916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71"/>
            <p:cNvSpPr/>
            <p:nvPr/>
          </p:nvSpPr>
          <p:spPr>
            <a:xfrm>
              <a:off x="-47333600" y="21860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71"/>
            <p:cNvSpPr/>
            <p:nvPr/>
          </p:nvSpPr>
          <p:spPr>
            <a:xfrm>
              <a:off x="-47509225" y="1974175"/>
              <a:ext cx="263075" cy="300900"/>
            </a:xfrm>
            <a:custGeom>
              <a:rect b="b" l="l" r="r" t="t"/>
              <a:pathLst>
                <a:path extrusionOk="0" h="12036" w="10523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7" name="Google Shape;6647;p71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6648" name="Google Shape;6648;p71"/>
            <p:cNvSpPr/>
            <p:nvPr/>
          </p:nvSpPr>
          <p:spPr>
            <a:xfrm>
              <a:off x="-47529700" y="2342000"/>
              <a:ext cx="302450" cy="299900"/>
            </a:xfrm>
            <a:custGeom>
              <a:rect b="b" l="l" r="r" t="t"/>
              <a:pathLst>
                <a:path extrusionOk="0" h="11996" w="12098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71"/>
            <p:cNvSpPr/>
            <p:nvPr/>
          </p:nvSpPr>
          <p:spPr>
            <a:xfrm>
              <a:off x="-47404475" y="23955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50" name="Google Shape;6650;p71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6651" name="Google Shape;6651;p71"/>
            <p:cNvSpPr/>
            <p:nvPr/>
          </p:nvSpPr>
          <p:spPr>
            <a:xfrm>
              <a:off x="-47475350" y="2782275"/>
              <a:ext cx="124450" cy="124475"/>
            </a:xfrm>
            <a:custGeom>
              <a:rect b="b" l="l" r="r" t="t"/>
              <a:pathLst>
                <a:path extrusionOk="0" h="4979" w="4978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71"/>
            <p:cNvSpPr/>
            <p:nvPr/>
          </p:nvSpPr>
          <p:spPr>
            <a:xfrm>
              <a:off x="-47333600" y="278227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71"/>
            <p:cNvSpPr/>
            <p:nvPr/>
          </p:nvSpPr>
          <p:spPr>
            <a:xfrm>
              <a:off x="-47333600" y="281772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71"/>
            <p:cNvSpPr/>
            <p:nvPr/>
          </p:nvSpPr>
          <p:spPr>
            <a:xfrm>
              <a:off x="-47333600" y="2852375"/>
              <a:ext cx="53600" cy="17350"/>
            </a:xfrm>
            <a:custGeom>
              <a:rect b="b" l="l" r="r" t="t"/>
              <a:pathLst>
                <a:path extrusionOk="0" h="694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71"/>
            <p:cNvSpPr/>
            <p:nvPr/>
          </p:nvSpPr>
          <p:spPr>
            <a:xfrm>
              <a:off x="-47333600" y="2887800"/>
              <a:ext cx="53600" cy="17375"/>
            </a:xfrm>
            <a:custGeom>
              <a:rect b="b" l="l" r="r" t="t"/>
              <a:pathLst>
                <a:path extrusionOk="0" h="6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71"/>
            <p:cNvSpPr/>
            <p:nvPr/>
          </p:nvSpPr>
          <p:spPr>
            <a:xfrm>
              <a:off x="-47527350" y="2747625"/>
              <a:ext cx="300100" cy="228425"/>
            </a:xfrm>
            <a:custGeom>
              <a:rect b="b" l="l" r="r" t="t"/>
              <a:pathLst>
                <a:path extrusionOk="0" h="9137" w="12004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57" name="Google Shape;6657;p71"/>
          <p:cNvSpPr/>
          <p:nvPr/>
        </p:nvSpPr>
        <p:spPr>
          <a:xfrm>
            <a:off x="6461002" y="1706500"/>
            <a:ext cx="330079" cy="334225"/>
          </a:xfrm>
          <a:custGeom>
            <a:rect b="b" l="l" r="r" t="t"/>
            <a:pathLst>
              <a:path extrusionOk="0" h="12091" w="11941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58" name="Google Shape;6658;p71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6659" name="Google Shape;6659;p71"/>
            <p:cNvSpPr/>
            <p:nvPr/>
          </p:nvSpPr>
          <p:spPr>
            <a:xfrm>
              <a:off x="-45664625" y="2352225"/>
              <a:ext cx="300125" cy="263875"/>
            </a:xfrm>
            <a:custGeom>
              <a:rect b="b" l="l" r="r" t="t"/>
              <a:pathLst>
                <a:path extrusionOk="0" h="10555" w="12005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71"/>
            <p:cNvSpPr/>
            <p:nvPr/>
          </p:nvSpPr>
          <p:spPr>
            <a:xfrm>
              <a:off x="-45612625" y="2475100"/>
              <a:ext cx="55150" cy="88225"/>
            </a:xfrm>
            <a:custGeom>
              <a:rect b="b" l="l" r="r" t="t"/>
              <a:pathLst>
                <a:path extrusionOk="0" h="3529" w="2206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71"/>
            <p:cNvSpPr/>
            <p:nvPr/>
          </p:nvSpPr>
          <p:spPr>
            <a:xfrm>
              <a:off x="-45471650" y="2475100"/>
              <a:ext cx="54375" cy="86850"/>
            </a:xfrm>
            <a:custGeom>
              <a:rect b="b" l="l" r="r" t="t"/>
              <a:pathLst>
                <a:path extrusionOk="0" h="3474" w="2175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71"/>
            <p:cNvSpPr/>
            <p:nvPr/>
          </p:nvSpPr>
          <p:spPr>
            <a:xfrm>
              <a:off x="-45542525" y="2456975"/>
              <a:ext cx="55150" cy="123300"/>
            </a:xfrm>
            <a:custGeom>
              <a:rect b="b" l="l" r="r" t="t"/>
              <a:pathLst>
                <a:path extrusionOk="0" h="4932" w="2206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71"/>
            <p:cNvSpPr/>
            <p:nvPr/>
          </p:nvSpPr>
          <p:spPr>
            <a:xfrm>
              <a:off x="-45541750" y="23861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71"/>
            <p:cNvSpPr/>
            <p:nvPr/>
          </p:nvSpPr>
          <p:spPr>
            <a:xfrm>
              <a:off x="-45488175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71"/>
            <p:cNvSpPr/>
            <p:nvPr/>
          </p:nvSpPr>
          <p:spPr>
            <a:xfrm>
              <a:off x="-45436200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6" name="Google Shape;6666;p71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6667" name="Google Shape;6667;p71"/>
            <p:cNvSpPr/>
            <p:nvPr/>
          </p:nvSpPr>
          <p:spPr>
            <a:xfrm>
              <a:off x="-45664625" y="2703250"/>
              <a:ext cx="300725" cy="299575"/>
            </a:xfrm>
            <a:custGeom>
              <a:rect b="b" l="l" r="r" t="t"/>
              <a:pathLst>
                <a:path extrusionOk="0" h="11983" w="12029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71"/>
            <p:cNvSpPr/>
            <p:nvPr/>
          </p:nvSpPr>
          <p:spPr>
            <a:xfrm>
              <a:off x="-45663825" y="28791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71"/>
            <p:cNvSpPr/>
            <p:nvPr/>
          </p:nvSpPr>
          <p:spPr>
            <a:xfrm>
              <a:off x="-45613425" y="29297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71"/>
            <p:cNvSpPr/>
            <p:nvPr/>
          </p:nvSpPr>
          <p:spPr>
            <a:xfrm>
              <a:off x="-45665400" y="2923050"/>
              <a:ext cx="81150" cy="79000"/>
            </a:xfrm>
            <a:custGeom>
              <a:rect b="b" l="l" r="r" t="t"/>
              <a:pathLst>
                <a:path extrusionOk="0" h="3160" w="3246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1" name="Google Shape;6671;p71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6672" name="Google Shape;6672;p71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71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71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71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71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71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71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79" name="Google Shape;6679;p71"/>
          <p:cNvSpPr/>
          <p:nvPr/>
        </p:nvSpPr>
        <p:spPr>
          <a:xfrm>
            <a:off x="2744635" y="1688450"/>
            <a:ext cx="331821" cy="331821"/>
          </a:xfrm>
          <a:custGeom>
            <a:rect b="b" l="l" r="r" t="t"/>
            <a:pathLst>
              <a:path extrusionOk="0" h="12004" w="12004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80" name="Google Shape;6680;p71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6681" name="Google Shape;6681;p71"/>
            <p:cNvSpPr/>
            <p:nvPr/>
          </p:nvSpPr>
          <p:spPr>
            <a:xfrm>
              <a:off x="-490482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71"/>
            <p:cNvSpPr/>
            <p:nvPr/>
          </p:nvSpPr>
          <p:spPr>
            <a:xfrm>
              <a:off x="-49004150" y="2360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71"/>
            <p:cNvSpPr/>
            <p:nvPr/>
          </p:nvSpPr>
          <p:spPr>
            <a:xfrm>
              <a:off x="-48925375" y="2465650"/>
              <a:ext cx="71700" cy="86650"/>
            </a:xfrm>
            <a:custGeom>
              <a:rect b="b" l="l" r="r" t="t"/>
              <a:pathLst>
                <a:path extrusionOk="0" h="3466" w="2868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71"/>
            <p:cNvSpPr/>
            <p:nvPr/>
          </p:nvSpPr>
          <p:spPr>
            <a:xfrm>
              <a:off x="-48977350" y="2431000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85" name="Google Shape;6685;p71"/>
          <p:cNvSpPr/>
          <p:nvPr/>
        </p:nvSpPr>
        <p:spPr>
          <a:xfrm>
            <a:off x="2743336" y="2504724"/>
            <a:ext cx="334419" cy="331517"/>
          </a:xfrm>
          <a:custGeom>
            <a:rect b="b" l="l" r="r" t="t"/>
            <a:pathLst>
              <a:path extrusionOk="0" h="11993" w="12098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86" name="Google Shape;6686;p71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6687" name="Google Shape;6687;p71"/>
            <p:cNvSpPr/>
            <p:nvPr/>
          </p:nvSpPr>
          <p:spPr>
            <a:xfrm>
              <a:off x="-47160325" y="1974175"/>
              <a:ext cx="301700" cy="300100"/>
            </a:xfrm>
            <a:custGeom>
              <a:rect b="b" l="l" r="r" t="t"/>
              <a:pathLst>
                <a:path extrusionOk="0" h="12004" w="12068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71"/>
            <p:cNvSpPr/>
            <p:nvPr/>
          </p:nvSpPr>
          <p:spPr>
            <a:xfrm>
              <a:off x="-47070525" y="21151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9" name="Google Shape;6689;p71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6690" name="Google Shape;6690;p71"/>
            <p:cNvSpPr/>
            <p:nvPr/>
          </p:nvSpPr>
          <p:spPr>
            <a:xfrm>
              <a:off x="-47122500" y="2376650"/>
              <a:ext cx="123675" cy="125250"/>
            </a:xfrm>
            <a:custGeom>
              <a:rect b="b" l="l" r="r" t="t"/>
              <a:pathLst>
                <a:path extrusionOk="0" h="5010" w="4947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71"/>
            <p:cNvSpPr/>
            <p:nvPr/>
          </p:nvSpPr>
          <p:spPr>
            <a:xfrm>
              <a:off x="-47159525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71"/>
            <p:cNvSpPr/>
            <p:nvPr/>
          </p:nvSpPr>
          <p:spPr>
            <a:xfrm>
              <a:off x="-46946075" y="25373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71"/>
            <p:cNvSpPr/>
            <p:nvPr/>
          </p:nvSpPr>
          <p:spPr>
            <a:xfrm>
              <a:off x="-47122500" y="253732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71"/>
            <p:cNvSpPr/>
            <p:nvPr/>
          </p:nvSpPr>
          <p:spPr>
            <a:xfrm>
              <a:off x="-47122500" y="257277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5" name="Google Shape;6695;p71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6696" name="Google Shape;6696;p71"/>
            <p:cNvSpPr/>
            <p:nvPr/>
          </p:nvSpPr>
          <p:spPr>
            <a:xfrm>
              <a:off x="-47157950" y="2712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71"/>
            <p:cNvSpPr/>
            <p:nvPr/>
          </p:nvSpPr>
          <p:spPr>
            <a:xfrm>
              <a:off x="-47087075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71"/>
            <p:cNvSpPr/>
            <p:nvPr/>
          </p:nvSpPr>
          <p:spPr>
            <a:xfrm>
              <a:off x="-47052400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71"/>
            <p:cNvSpPr/>
            <p:nvPr/>
          </p:nvSpPr>
          <p:spPr>
            <a:xfrm>
              <a:off x="-47051625" y="29579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71"/>
            <p:cNvSpPr/>
            <p:nvPr/>
          </p:nvSpPr>
          <p:spPr>
            <a:xfrm>
              <a:off x="-47051625" y="29232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71"/>
            <p:cNvSpPr/>
            <p:nvPr/>
          </p:nvSpPr>
          <p:spPr>
            <a:xfrm>
              <a:off x="-47017750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71"/>
            <p:cNvSpPr/>
            <p:nvPr/>
          </p:nvSpPr>
          <p:spPr>
            <a:xfrm>
              <a:off x="-46964975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03" name="Google Shape;6703;p71"/>
          <p:cNvSpPr/>
          <p:nvPr/>
        </p:nvSpPr>
        <p:spPr>
          <a:xfrm>
            <a:off x="6887812" y="1708462"/>
            <a:ext cx="291767" cy="330964"/>
          </a:xfrm>
          <a:custGeom>
            <a:rect b="b" l="l" r="r" t="t"/>
            <a:pathLst>
              <a:path extrusionOk="0" h="11973" w="10555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04" name="Google Shape;6704;p71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6705" name="Google Shape;6705;p71"/>
            <p:cNvSpPr/>
            <p:nvPr/>
          </p:nvSpPr>
          <p:spPr>
            <a:xfrm>
              <a:off x="-45243225" y="247510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71"/>
            <p:cNvSpPr/>
            <p:nvPr/>
          </p:nvSpPr>
          <p:spPr>
            <a:xfrm>
              <a:off x="-45172350" y="2475100"/>
              <a:ext cx="52800" cy="89025"/>
            </a:xfrm>
            <a:custGeom>
              <a:rect b="b" l="l" r="r" t="t"/>
              <a:pathLst>
                <a:path extrusionOk="0" h="3561" w="2112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71"/>
            <p:cNvSpPr/>
            <p:nvPr/>
          </p:nvSpPr>
          <p:spPr>
            <a:xfrm>
              <a:off x="-45102250" y="2475100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71"/>
            <p:cNvSpPr/>
            <p:nvPr/>
          </p:nvSpPr>
          <p:spPr>
            <a:xfrm>
              <a:off x="-45278675" y="2333325"/>
              <a:ext cx="264650" cy="300100"/>
            </a:xfrm>
            <a:custGeom>
              <a:rect b="b" l="l" r="r" t="t"/>
              <a:pathLst>
                <a:path extrusionOk="0" h="12004" w="10586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9" name="Google Shape;6709;p71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6710" name="Google Shape;6710;p71"/>
            <p:cNvSpPr/>
            <p:nvPr/>
          </p:nvSpPr>
          <p:spPr>
            <a:xfrm>
              <a:off x="-45128250" y="28437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71"/>
            <p:cNvSpPr/>
            <p:nvPr/>
          </p:nvSpPr>
          <p:spPr>
            <a:xfrm>
              <a:off x="-45270025" y="2701925"/>
              <a:ext cx="247350" cy="300125"/>
            </a:xfrm>
            <a:custGeom>
              <a:rect b="b" l="l" r="r" t="t"/>
              <a:pathLst>
                <a:path extrusionOk="0" h="12005" w="9894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71"/>
            <p:cNvSpPr/>
            <p:nvPr/>
          </p:nvSpPr>
          <p:spPr>
            <a:xfrm>
              <a:off x="-45235350" y="2844500"/>
              <a:ext cx="89800" cy="87450"/>
            </a:xfrm>
            <a:custGeom>
              <a:rect b="b" l="l" r="r" t="t"/>
              <a:pathLst>
                <a:path extrusionOk="0" h="3498" w="3592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71"/>
            <p:cNvSpPr/>
            <p:nvPr/>
          </p:nvSpPr>
          <p:spPr>
            <a:xfrm>
              <a:off x="-45128250" y="28791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14" name="Google Shape;6714;p71"/>
          <p:cNvSpPr/>
          <p:nvPr/>
        </p:nvSpPr>
        <p:spPr>
          <a:xfrm>
            <a:off x="7730211" y="2131705"/>
            <a:ext cx="331821" cy="331821"/>
          </a:xfrm>
          <a:custGeom>
            <a:rect b="b" l="l" r="r" t="t"/>
            <a:pathLst>
              <a:path extrusionOk="0" h="12004" w="12004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15" name="Google Shape;6715;p71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6716" name="Google Shape;6716;p71"/>
            <p:cNvSpPr/>
            <p:nvPr/>
          </p:nvSpPr>
          <p:spPr>
            <a:xfrm>
              <a:off x="-50388775" y="32272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71"/>
            <p:cNvSpPr/>
            <p:nvPr/>
          </p:nvSpPr>
          <p:spPr>
            <a:xfrm>
              <a:off x="-50469125" y="3290275"/>
              <a:ext cx="233150" cy="194725"/>
            </a:xfrm>
            <a:custGeom>
              <a:rect b="b" l="l" r="r" t="t"/>
              <a:pathLst>
                <a:path extrusionOk="0" h="7789" w="9326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71"/>
            <p:cNvSpPr/>
            <p:nvPr/>
          </p:nvSpPr>
          <p:spPr>
            <a:xfrm>
              <a:off x="-50379325" y="3183175"/>
              <a:ext cx="52775" cy="34675"/>
            </a:xfrm>
            <a:custGeom>
              <a:rect b="b" l="l" r="r" t="t"/>
              <a:pathLst>
                <a:path extrusionOk="0" h="1387" w="2111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9" name="Google Shape;6719;p71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6720" name="Google Shape;6720;p71"/>
            <p:cNvSpPr/>
            <p:nvPr/>
          </p:nvSpPr>
          <p:spPr>
            <a:xfrm>
              <a:off x="-50504575" y="3550975"/>
              <a:ext cx="300900" cy="176475"/>
            </a:xfrm>
            <a:custGeom>
              <a:rect b="b" l="l" r="r" t="t"/>
              <a:pathLst>
                <a:path extrusionOk="0" h="7059" w="12036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71"/>
            <p:cNvSpPr/>
            <p:nvPr/>
          </p:nvSpPr>
          <p:spPr>
            <a:xfrm>
              <a:off x="-50432100" y="3622650"/>
              <a:ext cx="157550" cy="175675"/>
            </a:xfrm>
            <a:custGeom>
              <a:rect b="b" l="l" r="r" t="t"/>
              <a:pathLst>
                <a:path extrusionOk="0" h="7027" w="6302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71"/>
            <p:cNvSpPr/>
            <p:nvPr/>
          </p:nvSpPr>
          <p:spPr>
            <a:xfrm>
              <a:off x="-50414775" y="3815625"/>
              <a:ext cx="122900" cy="35475"/>
            </a:xfrm>
            <a:custGeom>
              <a:rect b="b" l="l" r="r" t="t"/>
              <a:pathLst>
                <a:path extrusionOk="0" h="1419" w="491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71"/>
            <p:cNvSpPr/>
            <p:nvPr/>
          </p:nvSpPr>
          <p:spPr>
            <a:xfrm>
              <a:off x="-50362000" y="3727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4" name="Google Shape;6724;p71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6725" name="Google Shape;6725;p71"/>
            <p:cNvSpPr/>
            <p:nvPr/>
          </p:nvSpPr>
          <p:spPr>
            <a:xfrm>
              <a:off x="-50432900" y="3921175"/>
              <a:ext cx="177250" cy="53575"/>
            </a:xfrm>
            <a:custGeom>
              <a:rect b="b" l="l" r="r" t="t"/>
              <a:pathLst>
                <a:path extrusionOk="0" h="2143" w="709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71"/>
            <p:cNvSpPr/>
            <p:nvPr/>
          </p:nvSpPr>
          <p:spPr>
            <a:xfrm>
              <a:off x="-50503000" y="39211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71"/>
            <p:cNvSpPr/>
            <p:nvPr/>
          </p:nvSpPr>
          <p:spPr>
            <a:xfrm>
              <a:off x="-50237550" y="3921175"/>
              <a:ext cx="35450" cy="53575"/>
            </a:xfrm>
            <a:custGeom>
              <a:rect b="b" l="l" r="r" t="t"/>
              <a:pathLst>
                <a:path extrusionOk="0" h="2143" w="1418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71"/>
            <p:cNvSpPr/>
            <p:nvPr/>
          </p:nvSpPr>
          <p:spPr>
            <a:xfrm>
              <a:off x="-50414775" y="4045625"/>
              <a:ext cx="159125" cy="122875"/>
            </a:xfrm>
            <a:custGeom>
              <a:rect b="b" l="l" r="r" t="t"/>
              <a:pathLst>
                <a:path extrusionOk="0" h="4915" w="6365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71"/>
            <p:cNvSpPr/>
            <p:nvPr/>
          </p:nvSpPr>
          <p:spPr>
            <a:xfrm>
              <a:off x="-50503000" y="3992050"/>
              <a:ext cx="300900" cy="228450"/>
            </a:xfrm>
            <a:custGeom>
              <a:rect b="b" l="l" r="r" t="t"/>
              <a:pathLst>
                <a:path extrusionOk="0" h="9138" w="12036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0" name="Google Shape;6730;p71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6731" name="Google Shape;6731;p71"/>
            <p:cNvSpPr/>
            <p:nvPr/>
          </p:nvSpPr>
          <p:spPr>
            <a:xfrm>
              <a:off x="-48630025" y="31997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71"/>
            <p:cNvSpPr/>
            <p:nvPr/>
          </p:nvSpPr>
          <p:spPr>
            <a:xfrm>
              <a:off x="-48524475" y="3306025"/>
              <a:ext cx="88225" cy="89050"/>
            </a:xfrm>
            <a:custGeom>
              <a:rect b="b" l="l" r="r" t="t"/>
              <a:pathLst>
                <a:path extrusionOk="0" h="3562" w="3529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71"/>
            <p:cNvSpPr/>
            <p:nvPr/>
          </p:nvSpPr>
          <p:spPr>
            <a:xfrm>
              <a:off x="-48489025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4" name="Google Shape;6734;p71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6735" name="Google Shape;6735;p71"/>
            <p:cNvSpPr/>
            <p:nvPr/>
          </p:nvSpPr>
          <p:spPr>
            <a:xfrm>
              <a:off x="-48400825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71"/>
            <p:cNvSpPr/>
            <p:nvPr/>
          </p:nvSpPr>
          <p:spPr>
            <a:xfrm>
              <a:off x="-48400825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71"/>
            <p:cNvSpPr/>
            <p:nvPr/>
          </p:nvSpPr>
          <p:spPr>
            <a:xfrm>
              <a:off x="-48488250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71"/>
            <p:cNvSpPr/>
            <p:nvPr/>
          </p:nvSpPr>
          <p:spPr>
            <a:xfrm>
              <a:off x="-48488250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71"/>
            <p:cNvSpPr/>
            <p:nvPr/>
          </p:nvSpPr>
          <p:spPr>
            <a:xfrm>
              <a:off x="-48400825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71"/>
            <p:cNvSpPr/>
            <p:nvPr/>
          </p:nvSpPr>
          <p:spPr>
            <a:xfrm>
              <a:off x="-48541800" y="3569100"/>
              <a:ext cx="211875" cy="300100"/>
            </a:xfrm>
            <a:custGeom>
              <a:rect b="b" l="l" r="r" t="t"/>
              <a:pathLst>
                <a:path extrusionOk="0" h="12004" w="8475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71"/>
            <p:cNvSpPr/>
            <p:nvPr/>
          </p:nvSpPr>
          <p:spPr>
            <a:xfrm>
              <a:off x="-48488250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71"/>
            <p:cNvSpPr/>
            <p:nvPr/>
          </p:nvSpPr>
          <p:spPr>
            <a:xfrm>
              <a:off x="-48630025" y="3569900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71"/>
            <p:cNvSpPr/>
            <p:nvPr/>
          </p:nvSpPr>
          <p:spPr>
            <a:xfrm>
              <a:off x="-48626875" y="3668350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71"/>
            <p:cNvSpPr/>
            <p:nvPr/>
          </p:nvSpPr>
          <p:spPr>
            <a:xfrm>
              <a:off x="-48630025" y="3727425"/>
              <a:ext cx="70925" cy="141775"/>
            </a:xfrm>
            <a:custGeom>
              <a:rect b="b" l="l" r="r" t="t"/>
              <a:pathLst>
                <a:path extrusionOk="0" h="5671" w="2837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5" name="Google Shape;6745;p71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6746" name="Google Shape;6746;p71"/>
            <p:cNvSpPr/>
            <p:nvPr/>
          </p:nvSpPr>
          <p:spPr>
            <a:xfrm>
              <a:off x="-48629225" y="3938500"/>
              <a:ext cx="299300" cy="298525"/>
            </a:xfrm>
            <a:custGeom>
              <a:rect b="b" l="l" r="r" t="t"/>
              <a:pathLst>
                <a:path extrusionOk="0" h="11941" w="11972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71"/>
            <p:cNvSpPr/>
            <p:nvPr/>
          </p:nvSpPr>
          <p:spPr>
            <a:xfrm>
              <a:off x="-48496900" y="4119650"/>
              <a:ext cx="35450" cy="47275"/>
            </a:xfrm>
            <a:custGeom>
              <a:rect b="b" l="l" r="r" t="t"/>
              <a:pathLst>
                <a:path extrusionOk="0" h="1891" w="1418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71"/>
            <p:cNvSpPr/>
            <p:nvPr/>
          </p:nvSpPr>
          <p:spPr>
            <a:xfrm>
              <a:off x="-48495325" y="4073175"/>
              <a:ext cx="29950" cy="31325"/>
            </a:xfrm>
            <a:custGeom>
              <a:rect b="b" l="l" r="r" t="t"/>
              <a:pathLst>
                <a:path extrusionOk="0" h="1253" w="1198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71"/>
            <p:cNvSpPr/>
            <p:nvPr/>
          </p:nvSpPr>
          <p:spPr>
            <a:xfrm>
              <a:off x="-48559125" y="4009375"/>
              <a:ext cx="159900" cy="149675"/>
            </a:xfrm>
            <a:custGeom>
              <a:rect b="b" l="l" r="r" t="t"/>
              <a:pathLst>
                <a:path extrusionOk="0" h="5987" w="6396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0" name="Google Shape;6750;p71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6751" name="Google Shape;6751;p71"/>
            <p:cNvSpPr/>
            <p:nvPr/>
          </p:nvSpPr>
          <p:spPr>
            <a:xfrm>
              <a:off x="-46762575" y="3393475"/>
              <a:ext cx="263100" cy="106350"/>
            </a:xfrm>
            <a:custGeom>
              <a:rect b="b" l="l" r="r" t="t"/>
              <a:pathLst>
                <a:path extrusionOk="0" h="4254" w="10524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71"/>
            <p:cNvSpPr/>
            <p:nvPr/>
          </p:nvSpPr>
          <p:spPr>
            <a:xfrm>
              <a:off x="-46743650" y="3200500"/>
              <a:ext cx="228425" cy="176450"/>
            </a:xfrm>
            <a:custGeom>
              <a:rect b="b" l="l" r="r" t="t"/>
              <a:pathLst>
                <a:path extrusionOk="0" h="7058" w="9137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71"/>
            <p:cNvSpPr/>
            <p:nvPr/>
          </p:nvSpPr>
          <p:spPr>
            <a:xfrm>
              <a:off x="-46638125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71"/>
            <p:cNvSpPr/>
            <p:nvPr/>
          </p:nvSpPr>
          <p:spPr>
            <a:xfrm>
              <a:off x="-46696400" y="3345425"/>
              <a:ext cx="63025" cy="31525"/>
            </a:xfrm>
            <a:custGeom>
              <a:rect b="b" l="l" r="r" t="t"/>
              <a:pathLst>
                <a:path extrusionOk="0" h="1261" w="2521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71"/>
            <p:cNvSpPr/>
            <p:nvPr/>
          </p:nvSpPr>
          <p:spPr>
            <a:xfrm>
              <a:off x="-46616850" y="3345425"/>
              <a:ext cx="53575" cy="31525"/>
            </a:xfrm>
            <a:custGeom>
              <a:rect b="b" l="l" r="r" t="t"/>
              <a:pathLst>
                <a:path extrusionOk="0" h="1261" w="2143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6" name="Google Shape;6756;p71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6757" name="Google Shape;6757;p71"/>
            <p:cNvSpPr/>
            <p:nvPr/>
          </p:nvSpPr>
          <p:spPr>
            <a:xfrm>
              <a:off x="-46746025" y="3588000"/>
              <a:ext cx="230800" cy="263875"/>
            </a:xfrm>
            <a:custGeom>
              <a:rect b="b" l="l" r="r" t="t"/>
              <a:pathLst>
                <a:path extrusionOk="0" h="10555" w="9232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71"/>
            <p:cNvSpPr/>
            <p:nvPr/>
          </p:nvSpPr>
          <p:spPr>
            <a:xfrm>
              <a:off x="-46674350" y="3710075"/>
              <a:ext cx="91400" cy="122900"/>
            </a:xfrm>
            <a:custGeom>
              <a:rect b="b" l="l" r="r" t="t"/>
              <a:pathLst>
                <a:path extrusionOk="0" h="4916" w="3656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71"/>
            <p:cNvSpPr/>
            <p:nvPr/>
          </p:nvSpPr>
          <p:spPr>
            <a:xfrm>
              <a:off x="-46779900" y="3754200"/>
              <a:ext cx="17350" cy="70125"/>
            </a:xfrm>
            <a:custGeom>
              <a:rect b="b" l="l" r="r" t="t"/>
              <a:pathLst>
                <a:path extrusionOk="0" h="2805" w="694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71"/>
            <p:cNvSpPr/>
            <p:nvPr/>
          </p:nvSpPr>
          <p:spPr>
            <a:xfrm>
              <a:off x="-46497925" y="3754200"/>
              <a:ext cx="18150" cy="70125"/>
            </a:xfrm>
            <a:custGeom>
              <a:rect b="b" l="l" r="r" t="t"/>
              <a:pathLst>
                <a:path extrusionOk="0" h="2805" w="726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1" name="Google Shape;6761;p71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6762" name="Google Shape;6762;p71"/>
            <p:cNvSpPr/>
            <p:nvPr/>
          </p:nvSpPr>
          <p:spPr>
            <a:xfrm>
              <a:off x="-46656225" y="406137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71"/>
            <p:cNvSpPr/>
            <p:nvPr/>
          </p:nvSpPr>
          <p:spPr>
            <a:xfrm>
              <a:off x="-46779100" y="3938500"/>
              <a:ext cx="299325" cy="298525"/>
            </a:xfrm>
            <a:custGeom>
              <a:rect b="b" l="l" r="r" t="t"/>
              <a:pathLst>
                <a:path extrusionOk="0" h="11941" w="11973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4" name="Google Shape;6764;p71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6765" name="Google Shape;6765;p71"/>
            <p:cNvSpPr/>
            <p:nvPr/>
          </p:nvSpPr>
          <p:spPr>
            <a:xfrm>
              <a:off x="-44747025" y="3365100"/>
              <a:ext cx="122875" cy="87450"/>
            </a:xfrm>
            <a:custGeom>
              <a:rect b="b" l="l" r="r" t="t"/>
              <a:pathLst>
                <a:path extrusionOk="0" h="3498" w="4915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71"/>
            <p:cNvSpPr/>
            <p:nvPr/>
          </p:nvSpPr>
          <p:spPr>
            <a:xfrm>
              <a:off x="-44747025" y="3470650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71"/>
            <p:cNvSpPr/>
            <p:nvPr/>
          </p:nvSpPr>
          <p:spPr>
            <a:xfrm>
              <a:off x="-44747025" y="3313125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71"/>
            <p:cNvSpPr/>
            <p:nvPr/>
          </p:nvSpPr>
          <p:spPr>
            <a:xfrm>
              <a:off x="-44924250" y="3384000"/>
              <a:ext cx="159125" cy="69350"/>
            </a:xfrm>
            <a:custGeom>
              <a:rect b="b" l="l" r="r" t="t"/>
              <a:pathLst>
                <a:path extrusionOk="0" h="2774" w="6365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71"/>
            <p:cNvSpPr/>
            <p:nvPr/>
          </p:nvSpPr>
          <p:spPr>
            <a:xfrm>
              <a:off x="-44924250" y="3206000"/>
              <a:ext cx="264675" cy="159125"/>
            </a:xfrm>
            <a:custGeom>
              <a:rect b="b" l="l" r="r" t="t"/>
              <a:pathLst>
                <a:path extrusionOk="0" h="6365" w="10587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70" name="Google Shape;6770;p71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6771" name="Google Shape;6771;p71"/>
            <p:cNvSpPr/>
            <p:nvPr/>
          </p:nvSpPr>
          <p:spPr>
            <a:xfrm>
              <a:off x="-50134375" y="3270600"/>
              <a:ext cx="87450" cy="53575"/>
            </a:xfrm>
            <a:custGeom>
              <a:rect b="b" l="l" r="r" t="t"/>
              <a:pathLst>
                <a:path extrusionOk="0" h="2143" w="3498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71"/>
            <p:cNvSpPr/>
            <p:nvPr/>
          </p:nvSpPr>
          <p:spPr>
            <a:xfrm>
              <a:off x="-50134375" y="3340700"/>
              <a:ext cx="87450" cy="54375"/>
            </a:xfrm>
            <a:custGeom>
              <a:rect b="b" l="l" r="r" t="t"/>
              <a:pathLst>
                <a:path extrusionOk="0" h="2175" w="3498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71"/>
            <p:cNvSpPr/>
            <p:nvPr/>
          </p:nvSpPr>
          <p:spPr>
            <a:xfrm>
              <a:off x="-50134375" y="3183175"/>
              <a:ext cx="87450" cy="70125"/>
            </a:xfrm>
            <a:custGeom>
              <a:rect b="b" l="l" r="r" t="t"/>
              <a:pathLst>
                <a:path extrusionOk="0" h="2805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71"/>
            <p:cNvSpPr/>
            <p:nvPr/>
          </p:nvSpPr>
          <p:spPr>
            <a:xfrm>
              <a:off x="-50028050" y="3363525"/>
              <a:ext cx="37050" cy="75650"/>
            </a:xfrm>
            <a:custGeom>
              <a:rect b="b" l="l" r="r" t="t"/>
              <a:pathLst>
                <a:path extrusionOk="0" h="3026" w="1482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71"/>
            <p:cNvSpPr/>
            <p:nvPr/>
          </p:nvSpPr>
          <p:spPr>
            <a:xfrm>
              <a:off x="-50028050" y="3287125"/>
              <a:ext cx="88225" cy="101625"/>
            </a:xfrm>
            <a:custGeom>
              <a:rect b="b" l="l" r="r" t="t"/>
              <a:pathLst>
                <a:path extrusionOk="0" h="4065" w="3529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71"/>
            <p:cNvSpPr/>
            <p:nvPr/>
          </p:nvSpPr>
          <p:spPr>
            <a:xfrm>
              <a:off x="-49988675" y="3225700"/>
              <a:ext cx="111875" cy="111875"/>
            </a:xfrm>
            <a:custGeom>
              <a:rect b="b" l="l" r="r" t="t"/>
              <a:pathLst>
                <a:path extrusionOk="0" h="4475" w="4475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71"/>
            <p:cNvSpPr/>
            <p:nvPr/>
          </p:nvSpPr>
          <p:spPr>
            <a:xfrm>
              <a:off x="-50134375" y="3395050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71"/>
            <p:cNvSpPr/>
            <p:nvPr/>
          </p:nvSpPr>
          <p:spPr>
            <a:xfrm>
              <a:off x="-50045375" y="342890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71"/>
            <p:cNvSpPr/>
            <p:nvPr/>
          </p:nvSpPr>
          <p:spPr>
            <a:xfrm>
              <a:off x="-49975275" y="339505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71"/>
            <p:cNvSpPr/>
            <p:nvPr/>
          </p:nvSpPr>
          <p:spPr>
            <a:xfrm>
              <a:off x="-49905175" y="3395050"/>
              <a:ext cx="70900" cy="87450"/>
            </a:xfrm>
            <a:custGeom>
              <a:rect b="b" l="l" r="r" t="t"/>
              <a:pathLst>
                <a:path extrusionOk="0" h="3498" w="2836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1" name="Google Shape;6781;p71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6782" name="Google Shape;6782;p71"/>
            <p:cNvSpPr/>
            <p:nvPr/>
          </p:nvSpPr>
          <p:spPr>
            <a:xfrm>
              <a:off x="-50134375" y="35509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71"/>
            <p:cNvSpPr/>
            <p:nvPr/>
          </p:nvSpPr>
          <p:spPr>
            <a:xfrm>
              <a:off x="-50054825" y="3603750"/>
              <a:ext cx="141800" cy="194575"/>
            </a:xfrm>
            <a:custGeom>
              <a:rect b="b" l="l" r="r" t="t"/>
              <a:pathLst>
                <a:path extrusionOk="0" h="7783" w="567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4" name="Google Shape;6784;p71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6785" name="Google Shape;6785;p71"/>
            <p:cNvSpPr/>
            <p:nvPr/>
          </p:nvSpPr>
          <p:spPr>
            <a:xfrm>
              <a:off x="-49985525" y="3920575"/>
              <a:ext cx="151250" cy="151850"/>
            </a:xfrm>
            <a:custGeom>
              <a:rect b="b" l="l" r="r" t="t"/>
              <a:pathLst>
                <a:path extrusionOk="0" h="6074" w="605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71"/>
            <p:cNvSpPr/>
            <p:nvPr/>
          </p:nvSpPr>
          <p:spPr>
            <a:xfrm>
              <a:off x="-50134375" y="4069250"/>
              <a:ext cx="151250" cy="151250"/>
            </a:xfrm>
            <a:custGeom>
              <a:rect b="b" l="l" r="r" t="t"/>
              <a:pathLst>
                <a:path extrusionOk="0" h="6050" w="605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71"/>
            <p:cNvSpPr/>
            <p:nvPr/>
          </p:nvSpPr>
          <p:spPr>
            <a:xfrm>
              <a:off x="-50090275" y="3964500"/>
              <a:ext cx="211100" cy="211100"/>
            </a:xfrm>
            <a:custGeom>
              <a:rect b="b" l="l" r="r" t="t"/>
              <a:pathLst>
                <a:path extrusionOk="0" h="8444" w="8444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8" name="Google Shape;6788;p71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6789" name="Google Shape;6789;p71"/>
            <p:cNvSpPr/>
            <p:nvPr/>
          </p:nvSpPr>
          <p:spPr>
            <a:xfrm>
              <a:off x="-48191325" y="32887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71"/>
            <p:cNvSpPr/>
            <p:nvPr/>
          </p:nvSpPr>
          <p:spPr>
            <a:xfrm>
              <a:off x="-48155875" y="33241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71"/>
            <p:cNvSpPr/>
            <p:nvPr/>
          </p:nvSpPr>
          <p:spPr>
            <a:xfrm>
              <a:off x="-48085775" y="3206000"/>
              <a:ext cx="47275" cy="47300"/>
            </a:xfrm>
            <a:custGeom>
              <a:rect b="b" l="l" r="r" t="t"/>
              <a:pathLst>
                <a:path extrusionOk="0" h="1892" w="1891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71"/>
            <p:cNvSpPr/>
            <p:nvPr/>
          </p:nvSpPr>
          <p:spPr>
            <a:xfrm>
              <a:off x="-48262200" y="3200500"/>
              <a:ext cx="228425" cy="300100"/>
            </a:xfrm>
            <a:custGeom>
              <a:rect b="b" l="l" r="r" t="t"/>
              <a:pathLst>
                <a:path extrusionOk="0" h="12004" w="9137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71"/>
            <p:cNvSpPr/>
            <p:nvPr/>
          </p:nvSpPr>
          <p:spPr>
            <a:xfrm>
              <a:off x="-48155075" y="33225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71"/>
            <p:cNvSpPr/>
            <p:nvPr/>
          </p:nvSpPr>
          <p:spPr>
            <a:xfrm>
              <a:off x="-48014100" y="3417100"/>
              <a:ext cx="53575" cy="18125"/>
            </a:xfrm>
            <a:custGeom>
              <a:rect b="b" l="l" r="r" t="t"/>
              <a:pathLst>
                <a:path extrusionOk="0" h="725" w="2143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71"/>
            <p:cNvSpPr/>
            <p:nvPr/>
          </p:nvSpPr>
          <p:spPr>
            <a:xfrm>
              <a:off x="-48014100" y="3289500"/>
              <a:ext cx="53575" cy="110300"/>
            </a:xfrm>
            <a:custGeom>
              <a:rect b="b" l="l" r="r" t="t"/>
              <a:pathLst>
                <a:path extrusionOk="0" h="4412" w="2143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71"/>
            <p:cNvSpPr/>
            <p:nvPr/>
          </p:nvSpPr>
          <p:spPr>
            <a:xfrm>
              <a:off x="-48014100" y="3451750"/>
              <a:ext cx="53575" cy="48075"/>
            </a:xfrm>
            <a:custGeom>
              <a:rect b="b" l="l" r="r" t="t"/>
              <a:pathLst>
                <a:path extrusionOk="0" h="1923" w="2143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71"/>
            <p:cNvSpPr/>
            <p:nvPr/>
          </p:nvSpPr>
          <p:spPr>
            <a:xfrm>
              <a:off x="-48011725" y="3220375"/>
              <a:ext cx="48050" cy="51025"/>
            </a:xfrm>
            <a:custGeom>
              <a:rect b="b" l="l" r="r" t="t"/>
              <a:pathLst>
                <a:path extrusionOk="0" h="2041" w="1922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8" name="Google Shape;6798;p71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6799" name="Google Shape;6799;p71"/>
            <p:cNvSpPr/>
            <p:nvPr/>
          </p:nvSpPr>
          <p:spPr>
            <a:xfrm>
              <a:off x="-48233050" y="3569725"/>
              <a:ext cx="252050" cy="299475"/>
            </a:xfrm>
            <a:custGeom>
              <a:rect b="b" l="l" r="r" t="t"/>
              <a:pathLst>
                <a:path extrusionOk="0" h="11979" w="10082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71"/>
            <p:cNvSpPr/>
            <p:nvPr/>
          </p:nvSpPr>
          <p:spPr>
            <a:xfrm>
              <a:off x="-48170050" y="3622650"/>
              <a:ext cx="100050" cy="103225"/>
            </a:xfrm>
            <a:custGeom>
              <a:rect b="b" l="l" r="r" t="t"/>
              <a:pathLst>
                <a:path extrusionOk="0" h="4129" w="4002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71"/>
            <p:cNvSpPr/>
            <p:nvPr/>
          </p:nvSpPr>
          <p:spPr>
            <a:xfrm>
              <a:off x="-48129100" y="36652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02" name="Google Shape;6802;p71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6803" name="Google Shape;6803;p71"/>
            <p:cNvSpPr/>
            <p:nvPr/>
          </p:nvSpPr>
          <p:spPr>
            <a:xfrm>
              <a:off x="-48207850" y="3955825"/>
              <a:ext cx="105550" cy="158325"/>
            </a:xfrm>
            <a:custGeom>
              <a:rect b="b" l="l" r="r" t="t"/>
              <a:pathLst>
                <a:path extrusionOk="0" h="6333" w="4222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71"/>
            <p:cNvSpPr/>
            <p:nvPr/>
          </p:nvSpPr>
          <p:spPr>
            <a:xfrm>
              <a:off x="-48192100" y="4184225"/>
              <a:ext cx="163850" cy="54375"/>
            </a:xfrm>
            <a:custGeom>
              <a:rect b="b" l="l" r="r" t="t"/>
              <a:pathLst>
                <a:path extrusionOk="0" h="2175" w="6554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71"/>
            <p:cNvSpPr/>
            <p:nvPr/>
          </p:nvSpPr>
          <p:spPr>
            <a:xfrm>
              <a:off x="-48216525" y="4131475"/>
              <a:ext cx="211900" cy="34675"/>
            </a:xfrm>
            <a:custGeom>
              <a:rect b="b" l="l" r="r" t="t"/>
              <a:pathLst>
                <a:path extrusionOk="0" h="1387" w="8476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71"/>
            <p:cNvSpPr/>
            <p:nvPr/>
          </p:nvSpPr>
          <p:spPr>
            <a:xfrm>
              <a:off x="-48113350" y="3936125"/>
              <a:ext cx="98475" cy="178025"/>
            </a:xfrm>
            <a:custGeom>
              <a:rect b="b" l="l" r="r" t="t"/>
              <a:pathLst>
                <a:path extrusionOk="0" h="7121" w="3939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07" name="Google Shape;6807;p71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6808" name="Google Shape;6808;p71"/>
            <p:cNvSpPr/>
            <p:nvPr/>
          </p:nvSpPr>
          <p:spPr>
            <a:xfrm>
              <a:off x="-46358500" y="3201275"/>
              <a:ext cx="37825" cy="87450"/>
            </a:xfrm>
            <a:custGeom>
              <a:rect b="b" l="l" r="r" t="t"/>
              <a:pathLst>
                <a:path extrusionOk="0" h="3498" w="1513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71"/>
            <p:cNvSpPr/>
            <p:nvPr/>
          </p:nvSpPr>
          <p:spPr>
            <a:xfrm>
              <a:off x="-46307325" y="3201275"/>
              <a:ext cx="38625" cy="88250"/>
            </a:xfrm>
            <a:custGeom>
              <a:rect b="b" l="l" r="r" t="t"/>
              <a:pathLst>
                <a:path extrusionOk="0" h="3530" w="1545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71"/>
            <p:cNvSpPr/>
            <p:nvPr/>
          </p:nvSpPr>
          <p:spPr>
            <a:xfrm>
              <a:off x="-46253750" y="3201275"/>
              <a:ext cx="38600" cy="87450"/>
            </a:xfrm>
            <a:custGeom>
              <a:rect b="b" l="l" r="r" t="t"/>
              <a:pathLst>
                <a:path extrusionOk="0" h="3498" w="1544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71"/>
            <p:cNvSpPr/>
            <p:nvPr/>
          </p:nvSpPr>
          <p:spPr>
            <a:xfrm>
              <a:off x="-46410500" y="3306025"/>
              <a:ext cx="300100" cy="141025"/>
            </a:xfrm>
            <a:custGeom>
              <a:rect b="b" l="l" r="r" t="t"/>
              <a:pathLst>
                <a:path extrusionOk="0" h="5641" w="12004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71"/>
            <p:cNvSpPr/>
            <p:nvPr/>
          </p:nvSpPr>
          <p:spPr>
            <a:xfrm>
              <a:off x="-46401050" y="3465925"/>
              <a:ext cx="226075" cy="35475"/>
            </a:xfrm>
            <a:custGeom>
              <a:rect b="b" l="l" r="r" t="t"/>
              <a:pathLst>
                <a:path extrusionOk="0" h="1419" w="9043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3" name="Google Shape;6813;p71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6814" name="Google Shape;6814;p71"/>
            <p:cNvSpPr/>
            <p:nvPr/>
          </p:nvSpPr>
          <p:spPr>
            <a:xfrm>
              <a:off x="-46234850" y="3569100"/>
              <a:ext cx="18125" cy="52800"/>
            </a:xfrm>
            <a:custGeom>
              <a:rect b="b" l="l" r="r" t="t"/>
              <a:pathLst>
                <a:path extrusionOk="0" h="2112" w="725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71"/>
            <p:cNvSpPr/>
            <p:nvPr/>
          </p:nvSpPr>
          <p:spPr>
            <a:xfrm>
              <a:off x="-46270300" y="3745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71"/>
            <p:cNvSpPr/>
            <p:nvPr/>
          </p:nvSpPr>
          <p:spPr>
            <a:xfrm>
              <a:off x="-46305750" y="3710875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71"/>
            <p:cNvSpPr/>
            <p:nvPr/>
          </p:nvSpPr>
          <p:spPr>
            <a:xfrm>
              <a:off x="-46409700" y="3569900"/>
              <a:ext cx="300100" cy="300100"/>
            </a:xfrm>
            <a:custGeom>
              <a:rect b="b" l="l" r="r" t="t"/>
              <a:pathLst>
                <a:path extrusionOk="0" h="12004" w="12004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71"/>
            <p:cNvSpPr/>
            <p:nvPr/>
          </p:nvSpPr>
          <p:spPr>
            <a:xfrm>
              <a:off x="-46341175" y="3569100"/>
              <a:ext cx="159125" cy="87450"/>
            </a:xfrm>
            <a:custGeom>
              <a:rect b="b" l="l" r="r" t="t"/>
              <a:pathLst>
                <a:path extrusionOk="0" h="3498" w="6365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9" name="Google Shape;6819;p71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6820" name="Google Shape;6820;p71"/>
            <p:cNvSpPr/>
            <p:nvPr/>
          </p:nvSpPr>
          <p:spPr>
            <a:xfrm>
              <a:off x="-46254550" y="3936925"/>
              <a:ext cx="152825" cy="300900"/>
            </a:xfrm>
            <a:custGeom>
              <a:rect b="b" l="l" r="r" t="t"/>
              <a:pathLst>
                <a:path extrusionOk="0" h="12036" w="6113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71"/>
            <p:cNvSpPr/>
            <p:nvPr/>
          </p:nvSpPr>
          <p:spPr>
            <a:xfrm>
              <a:off x="-46422300" y="3938500"/>
              <a:ext cx="152025" cy="300900"/>
            </a:xfrm>
            <a:custGeom>
              <a:rect b="b" l="l" r="r" t="t"/>
              <a:pathLst>
                <a:path extrusionOk="0" h="12036" w="6081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2" name="Google Shape;6822;p71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6823" name="Google Shape;6823;p71"/>
            <p:cNvSpPr/>
            <p:nvPr/>
          </p:nvSpPr>
          <p:spPr>
            <a:xfrm>
              <a:off x="-44914800" y="3560450"/>
              <a:ext cx="300900" cy="300100"/>
            </a:xfrm>
            <a:custGeom>
              <a:rect b="b" l="l" r="r" t="t"/>
              <a:pathLst>
                <a:path extrusionOk="0" h="12004" w="12036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71"/>
            <p:cNvSpPr/>
            <p:nvPr/>
          </p:nvSpPr>
          <p:spPr>
            <a:xfrm>
              <a:off x="-44861250" y="3632100"/>
              <a:ext cx="193800" cy="146525"/>
            </a:xfrm>
            <a:custGeom>
              <a:rect b="b" l="l" r="r" t="t"/>
              <a:pathLst>
                <a:path extrusionOk="0" h="5861" w="7752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71"/>
            <p:cNvSpPr/>
            <p:nvPr/>
          </p:nvSpPr>
          <p:spPr>
            <a:xfrm>
              <a:off x="-44773800" y="3675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71"/>
            <p:cNvSpPr/>
            <p:nvPr/>
          </p:nvSpPr>
          <p:spPr>
            <a:xfrm>
              <a:off x="-44750975" y="3741600"/>
              <a:ext cx="70900" cy="48050"/>
            </a:xfrm>
            <a:custGeom>
              <a:rect b="b" l="l" r="r" t="t"/>
              <a:pathLst>
                <a:path extrusionOk="0" h="1922" w="2836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71"/>
            <p:cNvSpPr/>
            <p:nvPr/>
          </p:nvSpPr>
          <p:spPr>
            <a:xfrm>
              <a:off x="-44848625" y="3740025"/>
              <a:ext cx="97675" cy="49625"/>
            </a:xfrm>
            <a:custGeom>
              <a:rect b="b" l="l" r="r" t="t"/>
              <a:pathLst>
                <a:path extrusionOk="0" h="1985" w="3907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8" name="Google Shape;6828;p71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6829" name="Google Shape;6829;p71"/>
            <p:cNvSpPr/>
            <p:nvPr/>
          </p:nvSpPr>
          <p:spPr>
            <a:xfrm>
              <a:off x="-49606675" y="3233575"/>
              <a:ext cx="70125" cy="103200"/>
            </a:xfrm>
            <a:custGeom>
              <a:rect b="b" l="l" r="r" t="t"/>
              <a:pathLst>
                <a:path extrusionOk="0" h="4128" w="2805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71"/>
            <p:cNvSpPr/>
            <p:nvPr/>
          </p:nvSpPr>
          <p:spPr>
            <a:xfrm>
              <a:off x="-496767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71"/>
            <p:cNvSpPr/>
            <p:nvPr/>
          </p:nvSpPr>
          <p:spPr>
            <a:xfrm>
              <a:off x="-49694100" y="3233575"/>
              <a:ext cx="69325" cy="103200"/>
            </a:xfrm>
            <a:custGeom>
              <a:rect b="b" l="l" r="r" t="t"/>
              <a:pathLst>
                <a:path extrusionOk="0" h="4128" w="2773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71"/>
            <p:cNvSpPr/>
            <p:nvPr/>
          </p:nvSpPr>
          <p:spPr>
            <a:xfrm>
              <a:off x="-49756325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71"/>
            <p:cNvSpPr/>
            <p:nvPr/>
          </p:nvSpPr>
          <p:spPr>
            <a:xfrm>
              <a:off x="-496066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71"/>
            <p:cNvSpPr/>
            <p:nvPr/>
          </p:nvSpPr>
          <p:spPr>
            <a:xfrm>
              <a:off x="-49595650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71"/>
            <p:cNvSpPr/>
            <p:nvPr/>
          </p:nvSpPr>
          <p:spPr>
            <a:xfrm>
              <a:off x="-497649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71"/>
            <p:cNvSpPr/>
            <p:nvPr/>
          </p:nvSpPr>
          <p:spPr>
            <a:xfrm>
              <a:off x="-495357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71"/>
            <p:cNvSpPr/>
            <p:nvPr/>
          </p:nvSpPr>
          <p:spPr>
            <a:xfrm>
              <a:off x="-49685425" y="3183375"/>
              <a:ext cx="140200" cy="69925"/>
            </a:xfrm>
            <a:custGeom>
              <a:rect b="b" l="l" r="r" t="t"/>
              <a:pathLst>
                <a:path extrusionOk="0" h="2797" w="5608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8" name="Google Shape;6838;p71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6839" name="Google Shape;6839;p71"/>
            <p:cNvSpPr/>
            <p:nvPr/>
          </p:nvSpPr>
          <p:spPr>
            <a:xfrm>
              <a:off x="-4976497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71"/>
            <p:cNvSpPr/>
            <p:nvPr/>
          </p:nvSpPr>
          <p:spPr>
            <a:xfrm>
              <a:off x="-49763400" y="3598250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71"/>
            <p:cNvSpPr/>
            <p:nvPr/>
          </p:nvSpPr>
          <p:spPr>
            <a:xfrm>
              <a:off x="-49763400" y="3703975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71"/>
            <p:cNvSpPr/>
            <p:nvPr/>
          </p:nvSpPr>
          <p:spPr>
            <a:xfrm>
              <a:off x="-4950112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71"/>
            <p:cNvSpPr/>
            <p:nvPr/>
          </p:nvSpPr>
          <p:spPr>
            <a:xfrm>
              <a:off x="-49499550" y="3598250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71"/>
            <p:cNvSpPr/>
            <p:nvPr/>
          </p:nvSpPr>
          <p:spPr>
            <a:xfrm>
              <a:off x="-49499550" y="3704575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71"/>
            <p:cNvSpPr/>
            <p:nvPr/>
          </p:nvSpPr>
          <p:spPr>
            <a:xfrm>
              <a:off x="-49725600" y="3551225"/>
              <a:ext cx="215050" cy="210875"/>
            </a:xfrm>
            <a:custGeom>
              <a:rect b="b" l="l" r="r" t="t"/>
              <a:pathLst>
                <a:path extrusionOk="0" h="8435" w="8602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71"/>
            <p:cNvSpPr/>
            <p:nvPr/>
          </p:nvSpPr>
          <p:spPr>
            <a:xfrm>
              <a:off x="-49633450" y="3697475"/>
              <a:ext cx="35475" cy="65400"/>
            </a:xfrm>
            <a:custGeom>
              <a:rect b="b" l="l" r="r" t="t"/>
              <a:pathLst>
                <a:path extrusionOk="0" h="2616" w="1419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71"/>
            <p:cNvSpPr/>
            <p:nvPr/>
          </p:nvSpPr>
          <p:spPr>
            <a:xfrm>
              <a:off x="-49676775" y="3780975"/>
              <a:ext cx="123675" cy="34675"/>
            </a:xfrm>
            <a:custGeom>
              <a:rect b="b" l="l" r="r" t="t"/>
              <a:pathLst>
                <a:path extrusionOk="0" h="1387" w="4947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71"/>
            <p:cNvSpPr/>
            <p:nvPr/>
          </p:nvSpPr>
          <p:spPr>
            <a:xfrm>
              <a:off x="-49630300" y="3651800"/>
              <a:ext cx="29150" cy="31325"/>
            </a:xfrm>
            <a:custGeom>
              <a:rect b="b" l="l" r="r" t="t"/>
              <a:pathLst>
                <a:path extrusionOk="0" h="1253" w="1166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71"/>
            <p:cNvSpPr/>
            <p:nvPr/>
          </p:nvSpPr>
          <p:spPr>
            <a:xfrm>
              <a:off x="-49657875" y="3833750"/>
              <a:ext cx="85100" cy="18125"/>
            </a:xfrm>
            <a:custGeom>
              <a:rect b="b" l="l" r="r" t="t"/>
              <a:pathLst>
                <a:path extrusionOk="0" h="725" w="3404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50" name="Google Shape;6850;p71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6851" name="Google Shape;6851;p71"/>
            <p:cNvSpPr/>
            <p:nvPr/>
          </p:nvSpPr>
          <p:spPr>
            <a:xfrm>
              <a:off x="-49764975" y="3920175"/>
              <a:ext cx="228425" cy="89225"/>
            </a:xfrm>
            <a:custGeom>
              <a:rect b="b" l="l" r="r" t="t"/>
              <a:pathLst>
                <a:path extrusionOk="0" h="3569" w="9137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71"/>
            <p:cNvSpPr/>
            <p:nvPr/>
          </p:nvSpPr>
          <p:spPr>
            <a:xfrm>
              <a:off x="-49764975" y="3998350"/>
              <a:ext cx="141775" cy="115800"/>
            </a:xfrm>
            <a:custGeom>
              <a:rect b="b" l="l" r="r" t="t"/>
              <a:pathLst>
                <a:path extrusionOk="0" h="4632" w="5671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71"/>
            <p:cNvSpPr/>
            <p:nvPr/>
          </p:nvSpPr>
          <p:spPr>
            <a:xfrm>
              <a:off x="-49627150" y="3996000"/>
              <a:ext cx="163850" cy="148100"/>
            </a:xfrm>
            <a:custGeom>
              <a:rect b="b" l="l" r="r" t="t"/>
              <a:pathLst>
                <a:path extrusionOk="0" h="5924" w="6554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71"/>
            <p:cNvSpPr/>
            <p:nvPr/>
          </p:nvSpPr>
          <p:spPr>
            <a:xfrm>
              <a:off x="-49766550" y="4061375"/>
              <a:ext cx="230000" cy="159125"/>
            </a:xfrm>
            <a:custGeom>
              <a:rect b="b" l="l" r="r" t="t"/>
              <a:pathLst>
                <a:path extrusionOk="0" h="6365" w="920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55" name="Google Shape;6855;p71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6856" name="Google Shape;6856;p71"/>
            <p:cNvSpPr/>
            <p:nvPr/>
          </p:nvSpPr>
          <p:spPr>
            <a:xfrm>
              <a:off x="-47892800" y="3200500"/>
              <a:ext cx="301675" cy="177225"/>
            </a:xfrm>
            <a:custGeom>
              <a:rect b="b" l="l" r="r" t="t"/>
              <a:pathLst>
                <a:path extrusionOk="0" h="7089" w="12067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71"/>
            <p:cNvSpPr/>
            <p:nvPr/>
          </p:nvSpPr>
          <p:spPr>
            <a:xfrm>
              <a:off x="-47751825" y="33060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71"/>
            <p:cNvSpPr/>
            <p:nvPr/>
          </p:nvSpPr>
          <p:spPr>
            <a:xfrm>
              <a:off x="-47786475" y="33950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71"/>
            <p:cNvSpPr/>
            <p:nvPr/>
          </p:nvSpPr>
          <p:spPr>
            <a:xfrm>
              <a:off x="-47692750" y="3271375"/>
              <a:ext cx="101625" cy="140225"/>
            </a:xfrm>
            <a:custGeom>
              <a:rect b="b" l="l" r="r" t="t"/>
              <a:pathLst>
                <a:path extrusionOk="0" h="5609" w="4065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71"/>
            <p:cNvSpPr/>
            <p:nvPr/>
          </p:nvSpPr>
          <p:spPr>
            <a:xfrm>
              <a:off x="-47891225" y="3272950"/>
              <a:ext cx="100050" cy="140225"/>
            </a:xfrm>
            <a:custGeom>
              <a:rect b="b" l="l" r="r" t="t"/>
              <a:pathLst>
                <a:path extrusionOk="0" h="5609" w="4002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71"/>
            <p:cNvSpPr/>
            <p:nvPr/>
          </p:nvSpPr>
          <p:spPr>
            <a:xfrm>
              <a:off x="-47892800" y="3428900"/>
              <a:ext cx="300100" cy="70925"/>
            </a:xfrm>
            <a:custGeom>
              <a:rect b="b" l="l" r="r" t="t"/>
              <a:pathLst>
                <a:path extrusionOk="0" h="2837" w="12004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2" name="Google Shape;6862;p71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6863" name="Google Shape;6863;p71"/>
            <p:cNvSpPr/>
            <p:nvPr/>
          </p:nvSpPr>
          <p:spPr>
            <a:xfrm>
              <a:off x="-47786475" y="3657325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71"/>
            <p:cNvSpPr/>
            <p:nvPr/>
          </p:nvSpPr>
          <p:spPr>
            <a:xfrm>
              <a:off x="-47751025" y="36927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71"/>
            <p:cNvSpPr/>
            <p:nvPr/>
          </p:nvSpPr>
          <p:spPr>
            <a:xfrm>
              <a:off x="-47838450" y="3569100"/>
              <a:ext cx="192975" cy="35475"/>
            </a:xfrm>
            <a:custGeom>
              <a:rect b="b" l="l" r="r" t="t"/>
              <a:pathLst>
                <a:path extrusionOk="0" h="1419" w="77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71"/>
            <p:cNvSpPr/>
            <p:nvPr/>
          </p:nvSpPr>
          <p:spPr>
            <a:xfrm>
              <a:off x="-47751025" y="36919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71"/>
            <p:cNvSpPr/>
            <p:nvPr/>
          </p:nvSpPr>
          <p:spPr>
            <a:xfrm>
              <a:off x="-47839250" y="3621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71"/>
            <p:cNvSpPr/>
            <p:nvPr/>
          </p:nvSpPr>
          <p:spPr>
            <a:xfrm>
              <a:off x="-47839250" y="3799075"/>
              <a:ext cx="193000" cy="70125"/>
            </a:xfrm>
            <a:custGeom>
              <a:rect b="b" l="l" r="r" t="t"/>
              <a:pathLst>
                <a:path extrusionOk="0" h="2805" w="772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9" name="Google Shape;6869;p71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6870" name="Google Shape;6870;p71"/>
            <p:cNvSpPr/>
            <p:nvPr/>
          </p:nvSpPr>
          <p:spPr>
            <a:xfrm>
              <a:off x="-47858150" y="3937700"/>
              <a:ext cx="70900" cy="44150"/>
            </a:xfrm>
            <a:custGeom>
              <a:rect b="b" l="l" r="r" t="t"/>
              <a:pathLst>
                <a:path extrusionOk="0" h="1766" w="2836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71"/>
            <p:cNvSpPr/>
            <p:nvPr/>
          </p:nvSpPr>
          <p:spPr>
            <a:xfrm>
              <a:off x="-47892800" y="3991275"/>
              <a:ext cx="141000" cy="105550"/>
            </a:xfrm>
            <a:custGeom>
              <a:rect b="b" l="l" r="r" t="t"/>
              <a:pathLst>
                <a:path extrusionOk="0" h="4222" w="564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71"/>
            <p:cNvSpPr/>
            <p:nvPr/>
          </p:nvSpPr>
          <p:spPr>
            <a:xfrm>
              <a:off x="-47773875" y="3956600"/>
              <a:ext cx="119750" cy="89025"/>
            </a:xfrm>
            <a:custGeom>
              <a:rect b="b" l="l" r="r" t="t"/>
              <a:pathLst>
                <a:path extrusionOk="0" h="3561" w="479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71"/>
            <p:cNvSpPr/>
            <p:nvPr/>
          </p:nvSpPr>
          <p:spPr>
            <a:xfrm>
              <a:off x="-47699050" y="4043250"/>
              <a:ext cx="71700" cy="70900"/>
            </a:xfrm>
            <a:custGeom>
              <a:rect b="b" l="l" r="r" t="t"/>
              <a:pathLst>
                <a:path extrusionOk="0" h="2836" w="2868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71"/>
            <p:cNvSpPr/>
            <p:nvPr/>
          </p:nvSpPr>
          <p:spPr>
            <a:xfrm>
              <a:off x="-47770725" y="4124375"/>
              <a:ext cx="178025" cy="114225"/>
            </a:xfrm>
            <a:custGeom>
              <a:rect b="b" l="l" r="r" t="t"/>
              <a:pathLst>
                <a:path extrusionOk="0" h="4569" w="7121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71"/>
            <p:cNvSpPr/>
            <p:nvPr/>
          </p:nvSpPr>
          <p:spPr>
            <a:xfrm>
              <a:off x="-47830575" y="41322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71"/>
            <p:cNvSpPr/>
            <p:nvPr/>
          </p:nvSpPr>
          <p:spPr>
            <a:xfrm>
              <a:off x="-47785675" y="4112375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71"/>
            <p:cNvSpPr/>
            <p:nvPr/>
          </p:nvSpPr>
          <p:spPr>
            <a:xfrm>
              <a:off x="-47892800" y="4112750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8" name="Google Shape;6878;p71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6879" name="Google Shape;6879;p71"/>
            <p:cNvSpPr/>
            <p:nvPr/>
          </p:nvSpPr>
          <p:spPr>
            <a:xfrm>
              <a:off x="-46042675" y="3302875"/>
              <a:ext cx="35475" cy="130000"/>
            </a:xfrm>
            <a:custGeom>
              <a:rect b="b" l="l" r="r" t="t"/>
              <a:pathLst>
                <a:path extrusionOk="0" h="5200" w="1419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71"/>
            <p:cNvSpPr/>
            <p:nvPr/>
          </p:nvSpPr>
          <p:spPr>
            <a:xfrm>
              <a:off x="-45919025" y="3341475"/>
              <a:ext cx="53600" cy="52800"/>
            </a:xfrm>
            <a:custGeom>
              <a:rect b="b" l="l" r="r" t="t"/>
              <a:pathLst>
                <a:path extrusionOk="0" h="2112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71"/>
            <p:cNvSpPr/>
            <p:nvPr/>
          </p:nvSpPr>
          <p:spPr>
            <a:xfrm>
              <a:off x="-45778025" y="3302875"/>
              <a:ext cx="35450" cy="130000"/>
            </a:xfrm>
            <a:custGeom>
              <a:rect b="b" l="l" r="r" t="t"/>
              <a:pathLst>
                <a:path extrusionOk="0" h="5200" w="1418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71"/>
            <p:cNvSpPr/>
            <p:nvPr/>
          </p:nvSpPr>
          <p:spPr>
            <a:xfrm>
              <a:off x="-46042675" y="3235950"/>
              <a:ext cx="300100" cy="245750"/>
            </a:xfrm>
            <a:custGeom>
              <a:rect b="b" l="l" r="r" t="t"/>
              <a:pathLst>
                <a:path extrusionOk="0" h="9830" w="12004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71"/>
            <p:cNvSpPr/>
            <p:nvPr/>
          </p:nvSpPr>
          <p:spPr>
            <a:xfrm>
              <a:off x="-45952875" y="3306025"/>
              <a:ext cx="122100" cy="122125"/>
            </a:xfrm>
            <a:custGeom>
              <a:rect b="b" l="l" r="r" t="t"/>
              <a:pathLst>
                <a:path extrusionOk="0" h="4885" w="4884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71"/>
            <p:cNvSpPr/>
            <p:nvPr/>
          </p:nvSpPr>
          <p:spPr>
            <a:xfrm>
              <a:off x="-45941075" y="3218600"/>
              <a:ext cx="98475" cy="17375"/>
            </a:xfrm>
            <a:custGeom>
              <a:rect b="b" l="l" r="r" t="t"/>
              <a:pathLst>
                <a:path extrusionOk="0" h="695" w="3939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5" name="Google Shape;6885;p71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6886" name="Google Shape;6886;p71"/>
            <p:cNvSpPr/>
            <p:nvPr/>
          </p:nvSpPr>
          <p:spPr>
            <a:xfrm>
              <a:off x="-46042675" y="3758125"/>
              <a:ext cx="115025" cy="83525"/>
            </a:xfrm>
            <a:custGeom>
              <a:rect b="b" l="l" r="r" t="t"/>
              <a:pathLst>
                <a:path extrusionOk="0" h="3341" w="4601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71"/>
            <p:cNvSpPr/>
            <p:nvPr/>
          </p:nvSpPr>
          <p:spPr>
            <a:xfrm>
              <a:off x="-45866250" y="3654175"/>
              <a:ext cx="37825" cy="37825"/>
            </a:xfrm>
            <a:custGeom>
              <a:rect b="b" l="l" r="r" t="t"/>
              <a:pathLst>
                <a:path extrusionOk="0" h="1513" w="1513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71"/>
            <p:cNvSpPr/>
            <p:nvPr/>
          </p:nvSpPr>
          <p:spPr>
            <a:xfrm>
              <a:off x="-45828450" y="3629750"/>
              <a:ext cx="25225" cy="25225"/>
            </a:xfrm>
            <a:custGeom>
              <a:rect b="b" l="l" r="r" t="t"/>
              <a:pathLst>
                <a:path extrusionOk="0" h="1009" w="1009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71"/>
            <p:cNvSpPr/>
            <p:nvPr/>
          </p:nvSpPr>
          <p:spPr>
            <a:xfrm>
              <a:off x="-45979675" y="3568700"/>
              <a:ext cx="237100" cy="237800"/>
            </a:xfrm>
            <a:custGeom>
              <a:rect b="b" l="l" r="r" t="t"/>
              <a:pathLst>
                <a:path extrusionOk="0" h="9512" w="9484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0" name="Google Shape;6890;p71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6891" name="Google Shape;6891;p71"/>
            <p:cNvSpPr/>
            <p:nvPr/>
          </p:nvSpPr>
          <p:spPr>
            <a:xfrm>
              <a:off x="-45813475" y="39904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71"/>
            <p:cNvSpPr/>
            <p:nvPr/>
          </p:nvSpPr>
          <p:spPr>
            <a:xfrm>
              <a:off x="-46007225" y="39904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71"/>
            <p:cNvSpPr/>
            <p:nvPr/>
          </p:nvSpPr>
          <p:spPr>
            <a:xfrm>
              <a:off x="-45826875" y="3937825"/>
              <a:ext cx="35475" cy="26750"/>
            </a:xfrm>
            <a:custGeom>
              <a:rect b="b" l="l" r="r" t="t"/>
              <a:pathLst>
                <a:path extrusionOk="0" h="1070" w="1419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71"/>
            <p:cNvSpPr/>
            <p:nvPr/>
          </p:nvSpPr>
          <p:spPr>
            <a:xfrm>
              <a:off x="-45993850" y="4034625"/>
              <a:ext cx="35475" cy="25850"/>
            </a:xfrm>
            <a:custGeom>
              <a:rect b="b" l="l" r="r" t="t"/>
              <a:pathLst>
                <a:path extrusionOk="0" h="1034" w="1419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71"/>
            <p:cNvSpPr/>
            <p:nvPr/>
          </p:nvSpPr>
          <p:spPr>
            <a:xfrm>
              <a:off x="-45825300" y="4034625"/>
              <a:ext cx="34675" cy="25725"/>
            </a:xfrm>
            <a:custGeom>
              <a:rect b="b" l="l" r="r" t="t"/>
              <a:pathLst>
                <a:path extrusionOk="0" h="1029" w="1387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71"/>
            <p:cNvSpPr/>
            <p:nvPr/>
          </p:nvSpPr>
          <p:spPr>
            <a:xfrm>
              <a:off x="-45992275" y="3938175"/>
              <a:ext cx="33900" cy="25525"/>
            </a:xfrm>
            <a:custGeom>
              <a:rect b="b" l="l" r="r" t="t"/>
              <a:pathLst>
                <a:path extrusionOk="0" h="1021" w="1356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71"/>
            <p:cNvSpPr/>
            <p:nvPr/>
          </p:nvSpPr>
          <p:spPr>
            <a:xfrm>
              <a:off x="-45953675" y="4078700"/>
              <a:ext cx="122900" cy="35450"/>
            </a:xfrm>
            <a:custGeom>
              <a:rect b="b" l="l" r="r" t="t"/>
              <a:pathLst>
                <a:path extrusionOk="0" h="1418" w="491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71"/>
            <p:cNvSpPr/>
            <p:nvPr/>
          </p:nvSpPr>
          <p:spPr>
            <a:xfrm>
              <a:off x="-45956025" y="3938325"/>
              <a:ext cx="126025" cy="123075"/>
            </a:xfrm>
            <a:custGeom>
              <a:rect b="b" l="l" r="r" t="t"/>
              <a:pathLst>
                <a:path extrusionOk="0" h="4923" w="5041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71"/>
            <p:cNvSpPr/>
            <p:nvPr/>
          </p:nvSpPr>
          <p:spPr>
            <a:xfrm>
              <a:off x="-45927675" y="4132250"/>
              <a:ext cx="70125" cy="39400"/>
            </a:xfrm>
            <a:custGeom>
              <a:rect b="b" l="l" r="r" t="t"/>
              <a:pathLst>
                <a:path extrusionOk="0" h="1576" w="2805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71"/>
            <p:cNvSpPr/>
            <p:nvPr/>
          </p:nvSpPr>
          <p:spPr>
            <a:xfrm>
              <a:off x="-45921375" y="4176950"/>
              <a:ext cx="59100" cy="61650"/>
            </a:xfrm>
            <a:custGeom>
              <a:rect b="b" l="l" r="r" t="t"/>
              <a:pathLst>
                <a:path extrusionOk="0" h="2466" w="2364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1" name="Google Shape;6901;p71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6902" name="Google Shape;6902;p71"/>
            <p:cNvSpPr/>
            <p:nvPr/>
          </p:nvSpPr>
          <p:spPr>
            <a:xfrm>
              <a:off x="-44813975" y="4100750"/>
              <a:ext cx="101625" cy="50425"/>
            </a:xfrm>
            <a:custGeom>
              <a:rect b="b" l="l" r="r" t="t"/>
              <a:pathLst>
                <a:path extrusionOk="0" h="2017" w="4065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71"/>
            <p:cNvSpPr/>
            <p:nvPr/>
          </p:nvSpPr>
          <p:spPr>
            <a:xfrm>
              <a:off x="-44885650" y="3929450"/>
              <a:ext cx="244175" cy="87825"/>
            </a:xfrm>
            <a:custGeom>
              <a:rect b="b" l="l" r="r" t="t"/>
              <a:pathLst>
                <a:path extrusionOk="0" h="3513" w="9767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71"/>
            <p:cNvSpPr/>
            <p:nvPr/>
          </p:nvSpPr>
          <p:spPr>
            <a:xfrm>
              <a:off x="-44825000" y="4006225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71"/>
            <p:cNvSpPr/>
            <p:nvPr/>
          </p:nvSpPr>
          <p:spPr>
            <a:xfrm>
              <a:off x="-44754900" y="4005450"/>
              <a:ext cx="122875" cy="222925"/>
            </a:xfrm>
            <a:custGeom>
              <a:rect b="b" l="l" r="r" t="t"/>
              <a:pathLst>
                <a:path extrusionOk="0" h="8917" w="4915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71"/>
            <p:cNvSpPr/>
            <p:nvPr/>
          </p:nvSpPr>
          <p:spPr>
            <a:xfrm>
              <a:off x="-44754900" y="4006225"/>
              <a:ext cx="52775" cy="105575"/>
            </a:xfrm>
            <a:custGeom>
              <a:rect b="b" l="l" r="r" t="t"/>
              <a:pathLst>
                <a:path extrusionOk="0" h="4223" w="2111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71"/>
            <p:cNvSpPr/>
            <p:nvPr/>
          </p:nvSpPr>
          <p:spPr>
            <a:xfrm>
              <a:off x="-44895900" y="4006225"/>
              <a:ext cx="122900" cy="225300"/>
            </a:xfrm>
            <a:custGeom>
              <a:rect b="b" l="l" r="r" t="t"/>
              <a:pathLst>
                <a:path extrusionOk="0" h="9012" w="4916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8" name="Google Shape;6908;p71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6909" name="Google Shape;6909;p71"/>
            <p:cNvSpPr/>
            <p:nvPr/>
          </p:nvSpPr>
          <p:spPr>
            <a:xfrm>
              <a:off x="-49325500" y="3297975"/>
              <a:ext cx="64625" cy="58500"/>
            </a:xfrm>
            <a:custGeom>
              <a:rect b="b" l="l" r="r" t="t"/>
              <a:pathLst>
                <a:path extrusionOk="0" h="2340" w="2585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71"/>
            <p:cNvSpPr/>
            <p:nvPr/>
          </p:nvSpPr>
          <p:spPr>
            <a:xfrm>
              <a:off x="-49345975" y="3192625"/>
              <a:ext cx="199300" cy="103975"/>
            </a:xfrm>
            <a:custGeom>
              <a:rect b="b" l="l" r="r" t="t"/>
              <a:pathLst>
                <a:path extrusionOk="0" h="4159" w="7972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71"/>
            <p:cNvSpPr/>
            <p:nvPr/>
          </p:nvSpPr>
          <p:spPr>
            <a:xfrm>
              <a:off x="-49272725" y="3381650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71"/>
            <p:cNvSpPr/>
            <p:nvPr/>
          </p:nvSpPr>
          <p:spPr>
            <a:xfrm>
              <a:off x="-49231775" y="3298075"/>
              <a:ext cx="63050" cy="58400"/>
            </a:xfrm>
            <a:custGeom>
              <a:rect b="b" l="l" r="r" t="t"/>
              <a:pathLst>
                <a:path extrusionOk="0" h="2336" w="2522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71"/>
            <p:cNvSpPr/>
            <p:nvPr/>
          </p:nvSpPr>
          <p:spPr>
            <a:xfrm>
              <a:off x="-49271925" y="3317850"/>
              <a:ext cx="48850" cy="49850"/>
            </a:xfrm>
            <a:custGeom>
              <a:rect b="b" l="l" r="r" t="t"/>
              <a:pathLst>
                <a:path extrusionOk="0" h="1994" w="1954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71"/>
            <p:cNvSpPr/>
            <p:nvPr/>
          </p:nvSpPr>
          <p:spPr>
            <a:xfrm>
              <a:off x="-49245950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71"/>
            <p:cNvSpPr/>
            <p:nvPr/>
          </p:nvSpPr>
          <p:spPr>
            <a:xfrm>
              <a:off x="-49397175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6" name="Google Shape;6916;p71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6917" name="Google Shape;6917;p71"/>
            <p:cNvSpPr/>
            <p:nvPr/>
          </p:nvSpPr>
          <p:spPr>
            <a:xfrm>
              <a:off x="-4923177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71"/>
            <p:cNvSpPr/>
            <p:nvPr/>
          </p:nvSpPr>
          <p:spPr>
            <a:xfrm>
              <a:off x="-49291625" y="3726625"/>
              <a:ext cx="87450" cy="123675"/>
            </a:xfrm>
            <a:custGeom>
              <a:rect b="b" l="l" r="r" t="t"/>
              <a:pathLst>
                <a:path extrusionOk="0" h="4947" w="3498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71"/>
            <p:cNvSpPr/>
            <p:nvPr/>
          </p:nvSpPr>
          <p:spPr>
            <a:xfrm>
              <a:off x="-49288475" y="3647075"/>
              <a:ext cx="81150" cy="61450"/>
            </a:xfrm>
            <a:custGeom>
              <a:rect b="b" l="l" r="r" t="t"/>
              <a:pathLst>
                <a:path extrusionOk="0" h="2458" w="3246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71"/>
            <p:cNvSpPr/>
            <p:nvPr/>
          </p:nvSpPr>
          <p:spPr>
            <a:xfrm>
              <a:off x="-49375900" y="3648650"/>
              <a:ext cx="59100" cy="59875"/>
            </a:xfrm>
            <a:custGeom>
              <a:rect b="b" l="l" r="r" t="t"/>
              <a:pathLst>
                <a:path extrusionOk="0" h="2395" w="2364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71"/>
            <p:cNvSpPr/>
            <p:nvPr/>
          </p:nvSpPr>
          <p:spPr>
            <a:xfrm>
              <a:off x="-49229400" y="3726625"/>
              <a:ext cx="109500" cy="125250"/>
            </a:xfrm>
            <a:custGeom>
              <a:rect b="b" l="l" r="r" t="t"/>
              <a:pathLst>
                <a:path extrusionOk="0" h="5010" w="438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71"/>
            <p:cNvSpPr/>
            <p:nvPr/>
          </p:nvSpPr>
          <p:spPr>
            <a:xfrm>
              <a:off x="-49179000" y="3648650"/>
              <a:ext cx="59900" cy="59875"/>
            </a:xfrm>
            <a:custGeom>
              <a:rect b="b" l="l" r="r" t="t"/>
              <a:pathLst>
                <a:path extrusionOk="0" h="2395" w="2396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71"/>
            <p:cNvSpPr/>
            <p:nvPr/>
          </p:nvSpPr>
          <p:spPr>
            <a:xfrm>
              <a:off x="-4932312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71"/>
            <p:cNvSpPr/>
            <p:nvPr/>
          </p:nvSpPr>
          <p:spPr>
            <a:xfrm>
              <a:off x="-49375100" y="3726625"/>
              <a:ext cx="108700" cy="125250"/>
            </a:xfrm>
            <a:custGeom>
              <a:rect b="b" l="l" r="r" t="t"/>
              <a:pathLst>
                <a:path extrusionOk="0" h="5010" w="4348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71"/>
            <p:cNvSpPr/>
            <p:nvPr/>
          </p:nvSpPr>
          <p:spPr>
            <a:xfrm>
              <a:off x="-49256975" y="3550975"/>
              <a:ext cx="17350" cy="53600"/>
            </a:xfrm>
            <a:custGeom>
              <a:rect b="b" l="l" r="r" t="t"/>
              <a:pathLst>
                <a:path extrusionOk="0" h="2144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71"/>
            <p:cNvSpPr/>
            <p:nvPr/>
          </p:nvSpPr>
          <p:spPr>
            <a:xfrm>
              <a:off x="-49323125" y="3575850"/>
              <a:ext cx="43350" cy="32650"/>
            </a:xfrm>
            <a:custGeom>
              <a:rect b="b" l="l" r="r" t="t"/>
              <a:pathLst>
                <a:path extrusionOk="0" h="1306" w="1734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71"/>
            <p:cNvSpPr/>
            <p:nvPr/>
          </p:nvSpPr>
          <p:spPr>
            <a:xfrm>
              <a:off x="-49217575" y="3575525"/>
              <a:ext cx="44900" cy="32975"/>
            </a:xfrm>
            <a:custGeom>
              <a:rect b="b" l="l" r="r" t="t"/>
              <a:pathLst>
                <a:path extrusionOk="0" h="1319" w="1796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8" name="Google Shape;6928;p71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6929" name="Google Shape;6929;p71"/>
            <p:cNvSpPr/>
            <p:nvPr/>
          </p:nvSpPr>
          <p:spPr>
            <a:xfrm>
              <a:off x="-49272725" y="4185025"/>
              <a:ext cx="70925" cy="35475"/>
            </a:xfrm>
            <a:custGeom>
              <a:rect b="b" l="l" r="r" t="t"/>
              <a:pathLst>
                <a:path extrusionOk="0" h="1419" w="2837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71"/>
            <p:cNvSpPr/>
            <p:nvPr/>
          </p:nvSpPr>
          <p:spPr>
            <a:xfrm>
              <a:off x="-49378250" y="3920375"/>
              <a:ext cx="87425" cy="300900"/>
            </a:xfrm>
            <a:custGeom>
              <a:rect b="b" l="l" r="r" t="t"/>
              <a:pathLst>
                <a:path extrusionOk="0" h="12036" w="349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71"/>
            <p:cNvSpPr/>
            <p:nvPr/>
          </p:nvSpPr>
          <p:spPr>
            <a:xfrm>
              <a:off x="-49185300" y="3920375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71"/>
            <p:cNvSpPr/>
            <p:nvPr/>
          </p:nvSpPr>
          <p:spPr>
            <a:xfrm>
              <a:off x="-49182150" y="4019625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71"/>
            <p:cNvSpPr/>
            <p:nvPr/>
          </p:nvSpPr>
          <p:spPr>
            <a:xfrm>
              <a:off x="-49185300" y="4078700"/>
              <a:ext cx="70925" cy="141800"/>
            </a:xfrm>
            <a:custGeom>
              <a:rect b="b" l="l" r="r" t="t"/>
              <a:pathLst>
                <a:path extrusionOk="0" h="5672" w="2837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71"/>
            <p:cNvSpPr/>
            <p:nvPr/>
          </p:nvSpPr>
          <p:spPr>
            <a:xfrm>
              <a:off x="-49271150" y="3920375"/>
              <a:ext cx="65400" cy="70125"/>
            </a:xfrm>
            <a:custGeom>
              <a:rect b="b" l="l" r="r" t="t"/>
              <a:pathLst>
                <a:path extrusionOk="0" h="2805" w="2616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71"/>
            <p:cNvSpPr/>
            <p:nvPr/>
          </p:nvSpPr>
          <p:spPr>
            <a:xfrm>
              <a:off x="-49272725" y="4007800"/>
              <a:ext cx="70125" cy="159925"/>
            </a:xfrm>
            <a:custGeom>
              <a:rect b="b" l="l" r="r" t="t"/>
              <a:pathLst>
                <a:path extrusionOk="0" h="6397" w="2805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6" name="Google Shape;6936;p71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6937" name="Google Shape;6937;p71"/>
            <p:cNvSpPr/>
            <p:nvPr/>
          </p:nvSpPr>
          <p:spPr>
            <a:xfrm>
              <a:off x="-47382425" y="3306025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71"/>
            <p:cNvSpPr/>
            <p:nvPr/>
          </p:nvSpPr>
          <p:spPr>
            <a:xfrm>
              <a:off x="-47382425" y="3306025"/>
              <a:ext cx="15775" cy="15800"/>
            </a:xfrm>
            <a:custGeom>
              <a:rect b="b" l="l" r="r" t="t"/>
              <a:pathLst>
                <a:path extrusionOk="0" h="632" w="631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71"/>
            <p:cNvSpPr/>
            <p:nvPr/>
          </p:nvSpPr>
          <p:spPr>
            <a:xfrm>
              <a:off x="-47487975" y="3200500"/>
              <a:ext cx="210325" cy="301675"/>
            </a:xfrm>
            <a:custGeom>
              <a:rect b="b" l="l" r="r" t="t"/>
              <a:pathLst>
                <a:path extrusionOk="0" h="12067" w="8413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71"/>
            <p:cNvSpPr/>
            <p:nvPr/>
          </p:nvSpPr>
          <p:spPr>
            <a:xfrm>
              <a:off x="-47417875" y="32713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71"/>
            <p:cNvSpPr/>
            <p:nvPr/>
          </p:nvSpPr>
          <p:spPr>
            <a:xfrm>
              <a:off x="-47505300" y="32359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71"/>
            <p:cNvSpPr/>
            <p:nvPr/>
          </p:nvSpPr>
          <p:spPr>
            <a:xfrm>
              <a:off x="-47505300" y="34470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71"/>
            <p:cNvSpPr/>
            <p:nvPr/>
          </p:nvSpPr>
          <p:spPr>
            <a:xfrm>
              <a:off x="-47505300" y="3394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71"/>
            <p:cNvSpPr/>
            <p:nvPr/>
          </p:nvSpPr>
          <p:spPr>
            <a:xfrm>
              <a:off x="-47505300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71"/>
            <p:cNvSpPr/>
            <p:nvPr/>
          </p:nvSpPr>
          <p:spPr>
            <a:xfrm>
              <a:off x="-47505300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71"/>
            <p:cNvSpPr/>
            <p:nvPr/>
          </p:nvSpPr>
          <p:spPr>
            <a:xfrm>
              <a:off x="-47259550" y="3411575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71"/>
            <p:cNvSpPr/>
            <p:nvPr/>
          </p:nvSpPr>
          <p:spPr>
            <a:xfrm>
              <a:off x="-47259550" y="3306025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71"/>
            <p:cNvSpPr/>
            <p:nvPr/>
          </p:nvSpPr>
          <p:spPr>
            <a:xfrm>
              <a:off x="-47259550" y="33596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71"/>
            <p:cNvSpPr/>
            <p:nvPr/>
          </p:nvSpPr>
          <p:spPr>
            <a:xfrm>
              <a:off x="-47259550" y="3238300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0" name="Google Shape;6950;p71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6951" name="Google Shape;6951;p71"/>
            <p:cNvSpPr/>
            <p:nvPr/>
          </p:nvSpPr>
          <p:spPr>
            <a:xfrm>
              <a:off x="-47524975" y="3755775"/>
              <a:ext cx="115000" cy="113250"/>
            </a:xfrm>
            <a:custGeom>
              <a:rect b="b" l="l" r="r" t="t"/>
              <a:pathLst>
                <a:path extrusionOk="0" h="4530" w="460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71"/>
            <p:cNvSpPr/>
            <p:nvPr/>
          </p:nvSpPr>
          <p:spPr>
            <a:xfrm>
              <a:off x="-47346200" y="36746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71"/>
            <p:cNvSpPr/>
            <p:nvPr/>
          </p:nvSpPr>
          <p:spPr>
            <a:xfrm>
              <a:off x="-47382425" y="364000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71"/>
            <p:cNvSpPr/>
            <p:nvPr/>
          </p:nvSpPr>
          <p:spPr>
            <a:xfrm>
              <a:off x="-47346975" y="36746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71"/>
            <p:cNvSpPr/>
            <p:nvPr/>
          </p:nvSpPr>
          <p:spPr>
            <a:xfrm>
              <a:off x="-47452525" y="3569100"/>
              <a:ext cx="228425" cy="228425"/>
            </a:xfrm>
            <a:custGeom>
              <a:rect b="b" l="l" r="r" t="t"/>
              <a:pathLst>
                <a:path extrusionOk="0" h="9137" w="9137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6" name="Google Shape;6956;p71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6957" name="Google Shape;6957;p71"/>
            <p:cNvSpPr/>
            <p:nvPr/>
          </p:nvSpPr>
          <p:spPr>
            <a:xfrm>
              <a:off x="-47417075" y="4061375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71"/>
            <p:cNvSpPr/>
            <p:nvPr/>
          </p:nvSpPr>
          <p:spPr>
            <a:xfrm>
              <a:off x="-47417875" y="4061375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71"/>
            <p:cNvSpPr/>
            <p:nvPr/>
          </p:nvSpPr>
          <p:spPr>
            <a:xfrm>
              <a:off x="-47453300" y="40267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71"/>
            <p:cNvSpPr/>
            <p:nvPr/>
          </p:nvSpPr>
          <p:spPr>
            <a:xfrm>
              <a:off x="-47506875" y="3973950"/>
              <a:ext cx="264675" cy="174875"/>
            </a:xfrm>
            <a:custGeom>
              <a:rect b="b" l="l" r="r" t="t"/>
              <a:pathLst>
                <a:path extrusionOk="0" h="6995" w="10587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71"/>
            <p:cNvSpPr/>
            <p:nvPr/>
          </p:nvSpPr>
          <p:spPr>
            <a:xfrm>
              <a:off x="-47523400" y="4166900"/>
              <a:ext cx="300100" cy="35475"/>
            </a:xfrm>
            <a:custGeom>
              <a:rect b="b" l="l" r="r" t="t"/>
              <a:pathLst>
                <a:path extrusionOk="0" h="1419" w="12004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2" name="Google Shape;6962;p71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6963" name="Google Shape;6963;p71"/>
            <p:cNvSpPr/>
            <p:nvPr/>
          </p:nvSpPr>
          <p:spPr>
            <a:xfrm>
              <a:off x="-45672500" y="3199325"/>
              <a:ext cx="298550" cy="194175"/>
            </a:xfrm>
            <a:custGeom>
              <a:rect b="b" l="l" r="r" t="t"/>
              <a:pathLst>
                <a:path extrusionOk="0" h="7767" w="11942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71"/>
            <p:cNvSpPr/>
            <p:nvPr/>
          </p:nvSpPr>
          <p:spPr>
            <a:xfrm>
              <a:off x="-45673275" y="3387150"/>
              <a:ext cx="299325" cy="114250"/>
            </a:xfrm>
            <a:custGeom>
              <a:rect b="b" l="l" r="r" t="t"/>
              <a:pathLst>
                <a:path extrusionOk="0" h="4570" w="11973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71"/>
            <p:cNvSpPr/>
            <p:nvPr/>
          </p:nvSpPr>
          <p:spPr>
            <a:xfrm>
              <a:off x="-45673275" y="3334400"/>
              <a:ext cx="299325" cy="113425"/>
            </a:xfrm>
            <a:custGeom>
              <a:rect b="b" l="l" r="r" t="t"/>
              <a:pathLst>
                <a:path extrusionOk="0" h="4537" w="11973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6" name="Google Shape;6966;p71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6967" name="Google Shape;6967;p71"/>
            <p:cNvSpPr/>
            <p:nvPr/>
          </p:nvSpPr>
          <p:spPr>
            <a:xfrm>
              <a:off x="-45674075" y="3586425"/>
              <a:ext cx="300125" cy="70925"/>
            </a:xfrm>
            <a:custGeom>
              <a:rect b="b" l="l" r="r" t="t"/>
              <a:pathLst>
                <a:path extrusionOk="0" h="2837" w="12005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71"/>
            <p:cNvSpPr/>
            <p:nvPr/>
          </p:nvSpPr>
          <p:spPr>
            <a:xfrm>
              <a:off x="-45673275" y="3675425"/>
              <a:ext cx="300100" cy="176450"/>
            </a:xfrm>
            <a:custGeom>
              <a:rect b="b" l="l" r="r" t="t"/>
              <a:pathLst>
                <a:path extrusionOk="0" h="7058" w="12004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9" name="Google Shape;6969;p71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6970" name="Google Shape;6970;p71"/>
            <p:cNvSpPr/>
            <p:nvPr/>
          </p:nvSpPr>
          <p:spPr>
            <a:xfrm>
              <a:off x="-45673275" y="3937700"/>
              <a:ext cx="285925" cy="135500"/>
            </a:xfrm>
            <a:custGeom>
              <a:rect b="b" l="l" r="r" t="t"/>
              <a:pathLst>
                <a:path extrusionOk="0" h="5420" w="11437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71"/>
            <p:cNvSpPr/>
            <p:nvPr/>
          </p:nvSpPr>
          <p:spPr>
            <a:xfrm>
              <a:off x="-45577975" y="3990475"/>
              <a:ext cx="151250" cy="150925"/>
            </a:xfrm>
            <a:custGeom>
              <a:rect b="b" l="l" r="r" t="t"/>
              <a:pathLst>
                <a:path extrusionOk="0" h="6037" w="605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71"/>
            <p:cNvSpPr/>
            <p:nvPr/>
          </p:nvSpPr>
          <p:spPr>
            <a:xfrm>
              <a:off x="-45509450" y="3951100"/>
              <a:ext cx="135500" cy="286725"/>
            </a:xfrm>
            <a:custGeom>
              <a:rect b="b" l="l" r="r" t="t"/>
              <a:pathLst>
                <a:path extrusionOk="0" h="11469" w="542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71"/>
            <p:cNvSpPr/>
            <p:nvPr/>
          </p:nvSpPr>
          <p:spPr>
            <a:xfrm>
              <a:off x="-45670925" y="4114125"/>
              <a:ext cx="72500" cy="70325"/>
            </a:xfrm>
            <a:custGeom>
              <a:rect b="b" l="l" r="r" t="t"/>
              <a:pathLst>
                <a:path extrusionOk="0" h="2813" w="290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71"/>
            <p:cNvSpPr/>
            <p:nvPr/>
          </p:nvSpPr>
          <p:spPr>
            <a:xfrm>
              <a:off x="-45620500" y="4163550"/>
              <a:ext cx="70900" cy="71125"/>
            </a:xfrm>
            <a:custGeom>
              <a:rect b="b" l="l" r="r" t="t"/>
              <a:pathLst>
                <a:path extrusionOk="0" h="2845" w="2836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71"/>
            <p:cNvSpPr/>
            <p:nvPr/>
          </p:nvSpPr>
          <p:spPr>
            <a:xfrm>
              <a:off x="-45673275" y="4159625"/>
              <a:ext cx="79575" cy="78975"/>
            </a:xfrm>
            <a:custGeom>
              <a:rect b="b" l="l" r="r" t="t"/>
              <a:pathLst>
                <a:path extrusionOk="0" h="3159" w="3183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6" name="Google Shape;6976;p71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6977" name="Google Shape;6977;p71"/>
            <p:cNvSpPr/>
            <p:nvPr/>
          </p:nvSpPr>
          <p:spPr>
            <a:xfrm>
              <a:off x="-44512325" y="317607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71"/>
            <p:cNvSpPr/>
            <p:nvPr/>
          </p:nvSpPr>
          <p:spPr>
            <a:xfrm>
              <a:off x="-44369750" y="33178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71"/>
            <p:cNvSpPr/>
            <p:nvPr/>
          </p:nvSpPr>
          <p:spPr>
            <a:xfrm>
              <a:off x="-44411500" y="3275325"/>
              <a:ext cx="100825" cy="102400"/>
            </a:xfrm>
            <a:custGeom>
              <a:rect b="b" l="l" r="r" t="t"/>
              <a:pathLst>
                <a:path extrusionOk="0" h="4096" w="4033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0" name="Google Shape;6980;p71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6981" name="Google Shape;6981;p71"/>
            <p:cNvSpPr/>
            <p:nvPr/>
          </p:nvSpPr>
          <p:spPr>
            <a:xfrm>
              <a:off x="-48870250" y="3183175"/>
              <a:ext cx="141800" cy="185900"/>
            </a:xfrm>
            <a:custGeom>
              <a:rect b="b" l="l" r="r" t="t"/>
              <a:pathLst>
                <a:path extrusionOk="0" h="7436" w="5672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71"/>
            <p:cNvSpPr/>
            <p:nvPr/>
          </p:nvSpPr>
          <p:spPr>
            <a:xfrm>
              <a:off x="-49027775" y="3183175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71"/>
            <p:cNvSpPr/>
            <p:nvPr/>
          </p:nvSpPr>
          <p:spPr>
            <a:xfrm>
              <a:off x="-49027775" y="3295800"/>
              <a:ext cx="141800" cy="186700"/>
            </a:xfrm>
            <a:custGeom>
              <a:rect b="b" l="l" r="r" t="t"/>
              <a:pathLst>
                <a:path extrusionOk="0" h="7468" w="5672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71"/>
            <p:cNvSpPr/>
            <p:nvPr/>
          </p:nvSpPr>
          <p:spPr>
            <a:xfrm>
              <a:off x="-48914350" y="3340700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5" name="Google Shape;6985;p71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6986" name="Google Shape;6986;p71"/>
            <p:cNvSpPr/>
            <p:nvPr/>
          </p:nvSpPr>
          <p:spPr>
            <a:xfrm>
              <a:off x="-48941125" y="3613200"/>
              <a:ext cx="74050" cy="26825"/>
            </a:xfrm>
            <a:custGeom>
              <a:rect b="b" l="l" r="r" t="t"/>
              <a:pathLst>
                <a:path extrusionOk="0" h="1073" w="2962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71"/>
            <p:cNvSpPr/>
            <p:nvPr/>
          </p:nvSpPr>
          <p:spPr>
            <a:xfrm>
              <a:off x="-488710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71"/>
            <p:cNvSpPr/>
            <p:nvPr/>
          </p:nvSpPr>
          <p:spPr>
            <a:xfrm>
              <a:off x="-48893075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71"/>
            <p:cNvSpPr/>
            <p:nvPr/>
          </p:nvSpPr>
          <p:spPr>
            <a:xfrm>
              <a:off x="-49027775" y="3550975"/>
              <a:ext cx="100050" cy="87475"/>
            </a:xfrm>
            <a:custGeom>
              <a:rect b="b" l="l" r="r" t="t"/>
              <a:pathLst>
                <a:path extrusionOk="0" h="3499" w="4002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71"/>
            <p:cNvSpPr/>
            <p:nvPr/>
          </p:nvSpPr>
          <p:spPr>
            <a:xfrm>
              <a:off x="-48962400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71"/>
            <p:cNvSpPr/>
            <p:nvPr/>
          </p:nvSpPr>
          <p:spPr>
            <a:xfrm>
              <a:off x="-49027775" y="3657325"/>
              <a:ext cx="300100" cy="195350"/>
            </a:xfrm>
            <a:custGeom>
              <a:rect b="b" l="l" r="r" t="t"/>
              <a:pathLst>
                <a:path extrusionOk="0" h="7814" w="12004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71"/>
            <p:cNvSpPr/>
            <p:nvPr/>
          </p:nvSpPr>
          <p:spPr>
            <a:xfrm>
              <a:off x="-48886775" y="3726625"/>
              <a:ext cx="28375" cy="37050"/>
            </a:xfrm>
            <a:custGeom>
              <a:rect b="b" l="l" r="r" t="t"/>
              <a:pathLst>
                <a:path extrusionOk="0" h="1482" w="1135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71"/>
            <p:cNvSpPr/>
            <p:nvPr/>
          </p:nvSpPr>
          <p:spPr>
            <a:xfrm>
              <a:off x="-48822975" y="3550975"/>
              <a:ext cx="94525" cy="44925"/>
            </a:xfrm>
            <a:custGeom>
              <a:rect b="b" l="l" r="r" t="t"/>
              <a:pathLst>
                <a:path extrusionOk="0" h="1797" w="3781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71"/>
            <p:cNvSpPr/>
            <p:nvPr/>
          </p:nvSpPr>
          <p:spPr>
            <a:xfrm>
              <a:off x="-48939550" y="3684100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71"/>
            <p:cNvSpPr/>
            <p:nvPr/>
          </p:nvSpPr>
          <p:spPr>
            <a:xfrm>
              <a:off x="-488017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6" name="Google Shape;6996;p71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6997" name="Google Shape;6997;p71"/>
            <p:cNvSpPr/>
            <p:nvPr/>
          </p:nvSpPr>
          <p:spPr>
            <a:xfrm>
              <a:off x="-49031025" y="4131875"/>
              <a:ext cx="109600" cy="88625"/>
            </a:xfrm>
            <a:custGeom>
              <a:rect b="b" l="l" r="r" t="t"/>
              <a:pathLst>
                <a:path extrusionOk="0" h="3545" w="4384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71"/>
            <p:cNvSpPr/>
            <p:nvPr/>
          </p:nvSpPr>
          <p:spPr>
            <a:xfrm>
              <a:off x="-48921450" y="3920175"/>
              <a:ext cx="79575" cy="130975"/>
            </a:xfrm>
            <a:custGeom>
              <a:rect b="b" l="l" r="r" t="t"/>
              <a:pathLst>
                <a:path extrusionOk="0" h="5239" w="3183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71"/>
            <p:cNvSpPr/>
            <p:nvPr/>
          </p:nvSpPr>
          <p:spPr>
            <a:xfrm>
              <a:off x="-48842675" y="4008100"/>
              <a:ext cx="115000" cy="53300"/>
            </a:xfrm>
            <a:custGeom>
              <a:rect b="b" l="l" r="r" t="t"/>
              <a:pathLst>
                <a:path extrusionOk="0" h="2132" w="460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71"/>
            <p:cNvSpPr/>
            <p:nvPr/>
          </p:nvSpPr>
          <p:spPr>
            <a:xfrm>
              <a:off x="-48838750" y="4078700"/>
              <a:ext cx="51225" cy="66975"/>
            </a:xfrm>
            <a:custGeom>
              <a:rect b="b" l="l" r="r" t="t"/>
              <a:pathLst>
                <a:path extrusionOk="0" h="2679" w="2049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71"/>
            <p:cNvSpPr/>
            <p:nvPr/>
          </p:nvSpPr>
          <p:spPr>
            <a:xfrm>
              <a:off x="-48975000" y="3920575"/>
              <a:ext cx="173300" cy="248725"/>
            </a:xfrm>
            <a:custGeom>
              <a:rect b="b" l="l" r="r" t="t"/>
              <a:pathLst>
                <a:path extrusionOk="0" h="9949" w="6932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71"/>
            <p:cNvSpPr/>
            <p:nvPr/>
          </p:nvSpPr>
          <p:spPr>
            <a:xfrm>
              <a:off x="-48955300" y="4129900"/>
              <a:ext cx="151250" cy="89800"/>
            </a:xfrm>
            <a:custGeom>
              <a:rect b="b" l="l" r="r" t="t"/>
              <a:pathLst>
                <a:path extrusionOk="0" h="3592" w="605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3" name="Google Shape;7003;p71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7004" name="Google Shape;7004;p71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71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71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71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71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71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0" name="Google Shape;7010;p71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7011" name="Google Shape;7011;p71"/>
            <p:cNvSpPr/>
            <p:nvPr/>
          </p:nvSpPr>
          <p:spPr>
            <a:xfrm>
              <a:off x="-46994900" y="3728200"/>
              <a:ext cx="140200" cy="141000"/>
            </a:xfrm>
            <a:custGeom>
              <a:rect b="b" l="l" r="r" t="t"/>
              <a:pathLst>
                <a:path extrusionOk="0" h="5640" w="5608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71"/>
            <p:cNvSpPr/>
            <p:nvPr/>
          </p:nvSpPr>
          <p:spPr>
            <a:xfrm>
              <a:off x="-469783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71"/>
            <p:cNvSpPr/>
            <p:nvPr/>
          </p:nvSpPr>
          <p:spPr>
            <a:xfrm>
              <a:off x="-47075250" y="366520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71"/>
            <p:cNvSpPr/>
            <p:nvPr/>
          </p:nvSpPr>
          <p:spPr>
            <a:xfrm>
              <a:off x="-47110700" y="36313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71"/>
            <p:cNvSpPr/>
            <p:nvPr/>
          </p:nvSpPr>
          <p:spPr>
            <a:xfrm>
              <a:off x="-47075250" y="3665200"/>
              <a:ext cx="53575" cy="54350"/>
            </a:xfrm>
            <a:custGeom>
              <a:rect b="b" l="l" r="r" t="t"/>
              <a:pathLst>
                <a:path extrusionOk="0" h="2174" w="2143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71"/>
            <p:cNvSpPr/>
            <p:nvPr/>
          </p:nvSpPr>
          <p:spPr>
            <a:xfrm>
              <a:off x="-47154800" y="3569100"/>
              <a:ext cx="229225" cy="300100"/>
            </a:xfrm>
            <a:custGeom>
              <a:rect b="b" l="l" r="r" t="t"/>
              <a:pathLst>
                <a:path extrusionOk="0" h="12004" w="9169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7" name="Google Shape;7017;p71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7018" name="Google Shape;7018;p71"/>
            <p:cNvSpPr/>
            <p:nvPr/>
          </p:nvSpPr>
          <p:spPr>
            <a:xfrm>
              <a:off x="-47084700" y="4131475"/>
              <a:ext cx="159125" cy="106350"/>
            </a:xfrm>
            <a:custGeom>
              <a:rect b="b" l="l" r="r" t="t"/>
              <a:pathLst>
                <a:path extrusionOk="0" h="4254" w="6365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71"/>
            <p:cNvSpPr/>
            <p:nvPr/>
          </p:nvSpPr>
          <p:spPr>
            <a:xfrm>
              <a:off x="-46979150" y="3943225"/>
              <a:ext cx="48050" cy="47275"/>
            </a:xfrm>
            <a:custGeom>
              <a:rect b="b" l="l" r="r" t="t"/>
              <a:pathLst>
                <a:path extrusionOk="0" h="1891" w="1922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71"/>
            <p:cNvSpPr/>
            <p:nvPr/>
          </p:nvSpPr>
          <p:spPr>
            <a:xfrm>
              <a:off x="-47154000" y="4026700"/>
              <a:ext cx="299300" cy="141025"/>
            </a:xfrm>
            <a:custGeom>
              <a:rect b="b" l="l" r="r" t="t"/>
              <a:pathLst>
                <a:path extrusionOk="0" h="5641" w="11972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71"/>
            <p:cNvSpPr/>
            <p:nvPr/>
          </p:nvSpPr>
          <p:spPr>
            <a:xfrm>
              <a:off x="-47083125" y="3939275"/>
              <a:ext cx="158325" cy="106350"/>
            </a:xfrm>
            <a:custGeom>
              <a:rect b="b" l="l" r="r" t="t"/>
              <a:pathLst>
                <a:path extrusionOk="0" h="4254" w="633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2" name="Google Shape;7022;p71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7023" name="Google Shape;7023;p71"/>
            <p:cNvSpPr/>
            <p:nvPr/>
          </p:nvSpPr>
          <p:spPr>
            <a:xfrm>
              <a:off x="-45233000" y="3200500"/>
              <a:ext cx="210325" cy="247325"/>
            </a:xfrm>
            <a:custGeom>
              <a:rect b="b" l="l" r="r" t="t"/>
              <a:pathLst>
                <a:path extrusionOk="0" h="9893" w="8413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71"/>
            <p:cNvSpPr/>
            <p:nvPr/>
          </p:nvSpPr>
          <p:spPr>
            <a:xfrm>
              <a:off x="-45216450" y="3340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71"/>
            <p:cNvSpPr/>
            <p:nvPr/>
          </p:nvSpPr>
          <p:spPr>
            <a:xfrm>
              <a:off x="-45286550" y="3289500"/>
              <a:ext cx="158325" cy="210325"/>
            </a:xfrm>
            <a:custGeom>
              <a:rect b="b" l="l" r="r" t="t"/>
              <a:pathLst>
                <a:path extrusionOk="0" h="8413" w="6333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6" name="Google Shape;7026;p71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7027" name="Google Shape;7027;p71"/>
            <p:cNvSpPr/>
            <p:nvPr/>
          </p:nvSpPr>
          <p:spPr>
            <a:xfrm>
              <a:off x="-45234575" y="37282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71"/>
            <p:cNvSpPr/>
            <p:nvPr/>
          </p:nvSpPr>
          <p:spPr>
            <a:xfrm>
              <a:off x="-45286550" y="3692750"/>
              <a:ext cx="263875" cy="122900"/>
            </a:xfrm>
            <a:custGeom>
              <a:rect b="b" l="l" r="r" t="t"/>
              <a:pathLst>
                <a:path extrusionOk="0" h="4916" w="10555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71"/>
            <p:cNvSpPr/>
            <p:nvPr/>
          </p:nvSpPr>
          <p:spPr>
            <a:xfrm>
              <a:off x="-45093575" y="3728200"/>
              <a:ext cx="17325" cy="53575"/>
            </a:xfrm>
            <a:custGeom>
              <a:rect b="b" l="l" r="r" t="t"/>
              <a:pathLst>
                <a:path extrusionOk="0" h="2143" w="693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71"/>
            <p:cNvSpPr/>
            <p:nvPr/>
          </p:nvSpPr>
          <p:spPr>
            <a:xfrm>
              <a:off x="-45268450" y="3569900"/>
              <a:ext cx="228450" cy="106350"/>
            </a:xfrm>
            <a:custGeom>
              <a:rect b="b" l="l" r="r" t="t"/>
              <a:pathLst>
                <a:path extrusionOk="0" h="4254" w="91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71"/>
            <p:cNvSpPr/>
            <p:nvPr/>
          </p:nvSpPr>
          <p:spPr>
            <a:xfrm>
              <a:off x="-450935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71"/>
            <p:cNvSpPr/>
            <p:nvPr/>
          </p:nvSpPr>
          <p:spPr>
            <a:xfrm>
              <a:off x="-45269225" y="3833750"/>
              <a:ext cx="228425" cy="35450"/>
            </a:xfrm>
            <a:custGeom>
              <a:rect b="b" l="l" r="r" t="t"/>
              <a:pathLst>
                <a:path extrusionOk="0" h="1418" w="9137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3" name="Google Shape;7033;p71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7034" name="Google Shape;7034;p71"/>
            <p:cNvSpPr/>
            <p:nvPr/>
          </p:nvSpPr>
          <p:spPr>
            <a:xfrm>
              <a:off x="-45210950" y="4107825"/>
              <a:ext cx="23650" cy="24450"/>
            </a:xfrm>
            <a:custGeom>
              <a:rect b="b" l="l" r="r" t="t"/>
              <a:pathLst>
                <a:path extrusionOk="0" h="978" w="946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71"/>
            <p:cNvSpPr/>
            <p:nvPr/>
          </p:nvSpPr>
          <p:spPr>
            <a:xfrm>
              <a:off x="-45084925" y="39432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71"/>
            <p:cNvSpPr/>
            <p:nvPr/>
          </p:nvSpPr>
          <p:spPr>
            <a:xfrm>
              <a:off x="-45260575" y="3938500"/>
              <a:ext cx="227650" cy="300100"/>
            </a:xfrm>
            <a:custGeom>
              <a:rect b="b" l="l" r="r" t="t"/>
              <a:pathLst>
                <a:path extrusionOk="0" h="12004" w="910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71"/>
            <p:cNvSpPr/>
            <p:nvPr/>
          </p:nvSpPr>
          <p:spPr>
            <a:xfrm>
              <a:off x="-45277900" y="4061375"/>
              <a:ext cx="193000" cy="122875"/>
            </a:xfrm>
            <a:custGeom>
              <a:rect b="b" l="l" r="r" t="t"/>
              <a:pathLst>
                <a:path extrusionOk="0" h="4915" w="772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8" name="Google Shape;7038;p71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7039" name="Google Shape;7039;p71"/>
            <p:cNvSpPr/>
            <p:nvPr/>
          </p:nvSpPr>
          <p:spPr>
            <a:xfrm>
              <a:off x="-44466650" y="3576975"/>
              <a:ext cx="53600" cy="18925"/>
            </a:xfrm>
            <a:custGeom>
              <a:rect b="b" l="l" r="r" t="t"/>
              <a:pathLst>
                <a:path extrusionOk="0" h="757" w="214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71"/>
            <p:cNvSpPr/>
            <p:nvPr/>
          </p:nvSpPr>
          <p:spPr>
            <a:xfrm>
              <a:off x="-44502875" y="3595100"/>
              <a:ext cx="283575" cy="281975"/>
            </a:xfrm>
            <a:custGeom>
              <a:rect b="b" l="l" r="r" t="t"/>
              <a:pathLst>
                <a:path extrusionOk="0" h="11279" w="11343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71"/>
            <p:cNvSpPr/>
            <p:nvPr/>
          </p:nvSpPr>
          <p:spPr>
            <a:xfrm>
              <a:off x="-44221675" y="3788850"/>
              <a:ext cx="18900" cy="52800"/>
            </a:xfrm>
            <a:custGeom>
              <a:rect b="b" l="l" r="r" t="t"/>
              <a:pathLst>
                <a:path extrusionOk="0" h="2112" w="756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2" name="Google Shape;7042;p71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7043" name="Google Shape;7043;p71"/>
            <p:cNvSpPr/>
            <p:nvPr/>
          </p:nvSpPr>
          <p:spPr>
            <a:xfrm>
              <a:off x="1649300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71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71"/>
            <p:cNvSpPr/>
            <p:nvPr/>
          </p:nvSpPr>
          <p:spPr>
            <a:xfrm>
              <a:off x="1734750" y="3136775"/>
              <a:ext cx="36900" cy="19650"/>
            </a:xfrm>
            <a:custGeom>
              <a:rect b="b" l="l" r="r" t="t"/>
              <a:pathLst>
                <a:path extrusionOk="0" h="786" w="1476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046" name="Google Shape;7046;p71"/>
            <p:cNvSpPr/>
            <p:nvPr/>
          </p:nvSpPr>
          <p:spPr>
            <a:xfrm>
              <a:off x="1684150" y="2963550"/>
              <a:ext cx="139900" cy="11300"/>
            </a:xfrm>
            <a:custGeom>
              <a:rect b="b" l="l" r="r" t="t"/>
              <a:pathLst>
                <a:path extrusionOk="0" h="452" w="5596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7047" name="Google Shape;7047;p71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7048" name="Google Shape;7048;p71"/>
            <p:cNvSpPr/>
            <p:nvPr/>
          </p:nvSpPr>
          <p:spPr>
            <a:xfrm>
              <a:off x="-47300587" y="123275"/>
              <a:ext cx="190975" cy="269725"/>
            </a:xfrm>
            <a:custGeom>
              <a:rect b="b" l="l" r="r" t="t"/>
              <a:pathLst>
                <a:path extrusionOk="0" h="10789" w="7639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71"/>
            <p:cNvSpPr/>
            <p:nvPr/>
          </p:nvSpPr>
          <p:spPr>
            <a:xfrm>
              <a:off x="-47242037" y="188100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71"/>
            <p:cNvSpPr/>
            <p:nvPr/>
          </p:nvSpPr>
          <p:spPr>
            <a:xfrm>
              <a:off x="-47242037" y="234775"/>
              <a:ext cx="15350" cy="31400"/>
            </a:xfrm>
            <a:custGeom>
              <a:rect b="b" l="l" r="r" t="t"/>
              <a:pathLst>
                <a:path extrusionOk="0" h="1256" w="614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71"/>
            <p:cNvSpPr/>
            <p:nvPr/>
          </p:nvSpPr>
          <p:spPr>
            <a:xfrm>
              <a:off x="-47180012" y="172075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71"/>
            <p:cNvSpPr/>
            <p:nvPr/>
          </p:nvSpPr>
          <p:spPr>
            <a:xfrm>
              <a:off x="-47180012" y="218050"/>
              <a:ext cx="15350" cy="32100"/>
            </a:xfrm>
            <a:custGeom>
              <a:rect b="b" l="l" r="r" t="t"/>
              <a:pathLst>
                <a:path extrusionOk="0" h="1284" w="614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056" name="Shape 7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7" name="Google Shape;7057;p7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</a:t>
            </a:r>
            <a:r>
              <a:rPr lang="es-ES"/>
              <a:t>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058" name="Google Shape;7058;p72"/>
          <p:cNvSpPr/>
          <p:nvPr/>
        </p:nvSpPr>
        <p:spPr>
          <a:xfrm>
            <a:off x="1179006" y="1683910"/>
            <a:ext cx="297772" cy="343672"/>
          </a:xfrm>
          <a:custGeom>
            <a:rect b="b" l="l" r="r" t="t"/>
            <a:pathLst>
              <a:path extrusionOk="0" h="12691" w="10996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9" name="Google Shape;7059;p72"/>
          <p:cNvSpPr/>
          <p:nvPr/>
        </p:nvSpPr>
        <p:spPr>
          <a:xfrm>
            <a:off x="1151710" y="2099169"/>
            <a:ext cx="352365" cy="311637"/>
          </a:xfrm>
          <a:custGeom>
            <a:rect b="b" l="l" r="r" t="t"/>
            <a:pathLst>
              <a:path extrusionOk="0" h="11508" w="13012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0" name="Google Shape;7060;p72"/>
          <p:cNvSpPr/>
          <p:nvPr/>
        </p:nvSpPr>
        <p:spPr>
          <a:xfrm>
            <a:off x="1159373" y="2477627"/>
            <a:ext cx="337038" cy="343537"/>
          </a:xfrm>
          <a:custGeom>
            <a:rect b="b" l="l" r="r" t="t"/>
            <a:pathLst>
              <a:path extrusionOk="0" h="12686" w="12446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61" name="Google Shape;7061;p72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7062" name="Google Shape;7062;p72"/>
            <p:cNvSpPr/>
            <p:nvPr/>
          </p:nvSpPr>
          <p:spPr>
            <a:xfrm>
              <a:off x="-41270450" y="1973375"/>
              <a:ext cx="315850" cy="317450"/>
            </a:xfrm>
            <a:custGeom>
              <a:rect b="b" l="l" r="r" t="t"/>
              <a:pathLst>
                <a:path extrusionOk="0" h="12698" w="12634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72"/>
            <p:cNvSpPr/>
            <p:nvPr/>
          </p:nvSpPr>
          <p:spPr>
            <a:xfrm>
              <a:off x="-41230300" y="2015125"/>
              <a:ext cx="235525" cy="192200"/>
            </a:xfrm>
            <a:custGeom>
              <a:rect b="b" l="l" r="r" t="t"/>
              <a:pathLst>
                <a:path extrusionOk="0" h="7688" w="9421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72"/>
            <p:cNvSpPr/>
            <p:nvPr/>
          </p:nvSpPr>
          <p:spPr>
            <a:xfrm>
              <a:off x="-41139725" y="2061750"/>
              <a:ext cx="83525" cy="103675"/>
            </a:xfrm>
            <a:custGeom>
              <a:rect b="b" l="l" r="r" t="t"/>
              <a:pathLst>
                <a:path extrusionOk="0" h="4147" w="3341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72"/>
            <p:cNvSpPr/>
            <p:nvPr/>
          </p:nvSpPr>
          <p:spPr>
            <a:xfrm>
              <a:off x="-41230300" y="2227000"/>
              <a:ext cx="235525" cy="21300"/>
            </a:xfrm>
            <a:custGeom>
              <a:rect b="b" l="l" r="r" t="t"/>
              <a:pathLst>
                <a:path extrusionOk="0" h="852" w="9421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6" name="Google Shape;7066;p72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7067" name="Google Shape;7067;p72"/>
            <p:cNvSpPr/>
            <p:nvPr/>
          </p:nvSpPr>
          <p:spPr>
            <a:xfrm>
              <a:off x="-41291625" y="2339025"/>
              <a:ext cx="336225" cy="316025"/>
            </a:xfrm>
            <a:custGeom>
              <a:rect b="b" l="l" r="r" t="t"/>
              <a:pathLst>
                <a:path extrusionOk="0" h="12641" w="13449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72"/>
            <p:cNvSpPr/>
            <p:nvPr/>
          </p:nvSpPr>
          <p:spPr>
            <a:xfrm>
              <a:off x="-41234225" y="2620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69" name="Google Shape;7069;p72"/>
          <p:cNvSpPr/>
          <p:nvPr/>
        </p:nvSpPr>
        <p:spPr>
          <a:xfrm>
            <a:off x="3118588" y="2277702"/>
            <a:ext cx="0" cy="27"/>
          </a:xfrm>
          <a:custGeom>
            <a:rect b="b" l="l" r="r" t="t"/>
            <a:pathLst>
              <a:path extrusionOk="0" h="1" w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0" name="Google Shape;7070;p72"/>
          <p:cNvSpPr/>
          <p:nvPr/>
        </p:nvSpPr>
        <p:spPr>
          <a:xfrm>
            <a:off x="3150235" y="2503353"/>
            <a:ext cx="346380" cy="343564"/>
          </a:xfrm>
          <a:custGeom>
            <a:rect b="b" l="l" r="r" t="t"/>
            <a:pathLst>
              <a:path extrusionOk="0" h="12687" w="12791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1" name="Google Shape;7071;p72"/>
          <p:cNvSpPr/>
          <p:nvPr/>
        </p:nvSpPr>
        <p:spPr>
          <a:xfrm>
            <a:off x="5251993" y="1681364"/>
            <a:ext cx="213309" cy="342995"/>
          </a:xfrm>
          <a:custGeom>
            <a:rect b="b" l="l" r="r" t="t"/>
            <a:pathLst>
              <a:path extrusionOk="0" h="12666" w="7877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2" name="Google Shape;7072;p72"/>
          <p:cNvSpPr/>
          <p:nvPr/>
        </p:nvSpPr>
        <p:spPr>
          <a:xfrm>
            <a:off x="5207637" y="2076991"/>
            <a:ext cx="302023" cy="344918"/>
          </a:xfrm>
          <a:custGeom>
            <a:rect b="b" l="l" r="r" t="t"/>
            <a:pathLst>
              <a:path extrusionOk="0" h="12737" w="11153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3" name="Google Shape;7073;p72"/>
          <p:cNvSpPr/>
          <p:nvPr/>
        </p:nvSpPr>
        <p:spPr>
          <a:xfrm>
            <a:off x="5185478" y="2476192"/>
            <a:ext cx="342995" cy="344133"/>
          </a:xfrm>
          <a:custGeom>
            <a:rect b="b" l="l" r="r" t="t"/>
            <a:pathLst>
              <a:path extrusionOk="0" h="12708" w="12666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4" name="Google Shape;7074;p72"/>
          <p:cNvSpPr/>
          <p:nvPr/>
        </p:nvSpPr>
        <p:spPr>
          <a:xfrm>
            <a:off x="7226080" y="1681581"/>
            <a:ext cx="344701" cy="342562"/>
          </a:xfrm>
          <a:custGeom>
            <a:rect b="b" l="l" r="r" t="t"/>
            <a:pathLst>
              <a:path extrusionOk="0" h="12650" w="12729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75" name="Google Shape;7075;p72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7076" name="Google Shape;7076;p72"/>
            <p:cNvSpPr/>
            <p:nvPr/>
          </p:nvSpPr>
          <p:spPr>
            <a:xfrm>
              <a:off x="-42731500" y="2013125"/>
              <a:ext cx="189825" cy="189900"/>
            </a:xfrm>
            <a:custGeom>
              <a:rect b="b" l="l" r="r" t="t"/>
              <a:pathLst>
                <a:path extrusionOk="0" h="7596" w="7593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72"/>
            <p:cNvSpPr/>
            <p:nvPr/>
          </p:nvSpPr>
          <p:spPr>
            <a:xfrm>
              <a:off x="-42804750" y="1949600"/>
              <a:ext cx="337125" cy="316925"/>
            </a:xfrm>
            <a:custGeom>
              <a:rect b="b" l="l" r="r" t="t"/>
              <a:pathLst>
                <a:path extrusionOk="0" h="12677" w="13485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72"/>
            <p:cNvSpPr/>
            <p:nvPr/>
          </p:nvSpPr>
          <p:spPr>
            <a:xfrm>
              <a:off x="-42644075" y="2060025"/>
              <a:ext cx="59100" cy="65400"/>
            </a:xfrm>
            <a:custGeom>
              <a:rect b="b" l="l" r="r" t="t"/>
              <a:pathLst>
                <a:path extrusionOk="0" h="2616" w="2364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9" name="Google Shape;7079;p72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7080" name="Google Shape;7080;p72"/>
            <p:cNvSpPr/>
            <p:nvPr/>
          </p:nvSpPr>
          <p:spPr>
            <a:xfrm>
              <a:off x="-42778750" y="2320125"/>
              <a:ext cx="285125" cy="309375"/>
            </a:xfrm>
            <a:custGeom>
              <a:rect b="b" l="l" r="r" t="t"/>
              <a:pathLst>
                <a:path extrusionOk="0" h="12375" w="11405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72"/>
            <p:cNvSpPr/>
            <p:nvPr/>
          </p:nvSpPr>
          <p:spPr>
            <a:xfrm>
              <a:off x="-42667700" y="2443600"/>
              <a:ext cx="62250" cy="61475"/>
            </a:xfrm>
            <a:custGeom>
              <a:rect b="b" l="l" r="r" t="t"/>
              <a:pathLst>
                <a:path extrusionOk="0" h="2459" w="249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2" name="Google Shape;7082;p72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7083" name="Google Shape;7083;p72"/>
            <p:cNvSpPr/>
            <p:nvPr/>
          </p:nvSpPr>
          <p:spPr>
            <a:xfrm>
              <a:off x="-42671650" y="2853950"/>
              <a:ext cx="70125" cy="21275"/>
            </a:xfrm>
            <a:custGeom>
              <a:rect b="b" l="l" r="r" t="t"/>
              <a:pathLst>
                <a:path extrusionOk="0" h="851" w="2805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72"/>
            <p:cNvSpPr/>
            <p:nvPr/>
          </p:nvSpPr>
          <p:spPr>
            <a:xfrm>
              <a:off x="-42671650" y="2895675"/>
              <a:ext cx="70125" cy="20525"/>
            </a:xfrm>
            <a:custGeom>
              <a:rect b="b" l="l" r="r" t="t"/>
              <a:pathLst>
                <a:path extrusionOk="0" h="821" w="2805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72"/>
            <p:cNvSpPr/>
            <p:nvPr/>
          </p:nvSpPr>
          <p:spPr>
            <a:xfrm>
              <a:off x="-42796875" y="26806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72"/>
            <p:cNvSpPr/>
            <p:nvPr/>
          </p:nvSpPr>
          <p:spPr>
            <a:xfrm>
              <a:off x="-42753550" y="2854500"/>
              <a:ext cx="63825" cy="61700"/>
            </a:xfrm>
            <a:custGeom>
              <a:rect b="b" l="l" r="r" t="t"/>
              <a:pathLst>
                <a:path extrusionOk="0" h="2468" w="2553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72"/>
            <p:cNvSpPr/>
            <p:nvPr/>
          </p:nvSpPr>
          <p:spPr>
            <a:xfrm>
              <a:off x="-42581850" y="2853950"/>
              <a:ext cx="63025" cy="61475"/>
            </a:xfrm>
            <a:custGeom>
              <a:rect b="b" l="l" r="r" t="t"/>
              <a:pathLst>
                <a:path extrusionOk="0" h="2459" w="2521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88" name="Google Shape;7088;p72"/>
          <p:cNvSpPr/>
          <p:nvPr/>
        </p:nvSpPr>
        <p:spPr>
          <a:xfrm>
            <a:off x="3566893" y="1707387"/>
            <a:ext cx="345541" cy="343185"/>
          </a:xfrm>
          <a:custGeom>
            <a:rect b="b" l="l" r="r" t="t"/>
            <a:pathLst>
              <a:path extrusionOk="0" h="12673" w="1276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9" name="Google Shape;7089;p72"/>
          <p:cNvSpPr/>
          <p:nvPr/>
        </p:nvSpPr>
        <p:spPr>
          <a:xfrm>
            <a:off x="3558112" y="2135211"/>
            <a:ext cx="349819" cy="292654"/>
          </a:xfrm>
          <a:custGeom>
            <a:rect b="b" l="l" r="r" t="t"/>
            <a:pathLst>
              <a:path extrusionOk="0" h="10807" w="12918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0" name="Google Shape;7090;p72"/>
          <p:cNvSpPr/>
          <p:nvPr/>
        </p:nvSpPr>
        <p:spPr>
          <a:xfrm>
            <a:off x="3566880" y="2503353"/>
            <a:ext cx="345568" cy="342643"/>
          </a:xfrm>
          <a:custGeom>
            <a:rect b="b" l="l" r="r" t="t"/>
            <a:pathLst>
              <a:path extrusionOk="0" h="12653" w="12761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1" name="Google Shape;7091;p72"/>
          <p:cNvSpPr/>
          <p:nvPr/>
        </p:nvSpPr>
        <p:spPr>
          <a:xfrm>
            <a:off x="5641131" y="1681364"/>
            <a:ext cx="247457" cy="341289"/>
          </a:xfrm>
          <a:custGeom>
            <a:rect b="b" l="l" r="r" t="t"/>
            <a:pathLst>
              <a:path extrusionOk="0" h="12603" w="9138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2" name="Google Shape;7092;p72"/>
          <p:cNvSpPr/>
          <p:nvPr/>
        </p:nvSpPr>
        <p:spPr>
          <a:xfrm>
            <a:off x="5537185" y="2402239"/>
            <a:ext cx="27" cy="27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93" name="Google Shape;7093;p72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7094" name="Google Shape;7094;p72"/>
            <p:cNvSpPr/>
            <p:nvPr/>
          </p:nvSpPr>
          <p:spPr>
            <a:xfrm>
              <a:off x="-38976900" y="2390225"/>
              <a:ext cx="167775" cy="165825"/>
            </a:xfrm>
            <a:custGeom>
              <a:rect b="b" l="l" r="r" t="t"/>
              <a:pathLst>
                <a:path extrusionOk="0" h="6633" w="6711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72"/>
            <p:cNvSpPr/>
            <p:nvPr/>
          </p:nvSpPr>
          <p:spPr>
            <a:xfrm>
              <a:off x="-39055650" y="2315975"/>
              <a:ext cx="331600" cy="313900"/>
            </a:xfrm>
            <a:custGeom>
              <a:rect b="b" l="l" r="r" t="t"/>
              <a:pathLst>
                <a:path extrusionOk="0" h="12556" w="13264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96" name="Google Shape;7096;p72"/>
          <p:cNvSpPr/>
          <p:nvPr/>
        </p:nvSpPr>
        <p:spPr>
          <a:xfrm>
            <a:off x="5589971" y="2504625"/>
            <a:ext cx="344674" cy="292654"/>
          </a:xfrm>
          <a:custGeom>
            <a:rect b="b" l="l" r="r" t="t"/>
            <a:pathLst>
              <a:path extrusionOk="0" h="10807" w="12728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7" name="Google Shape;7097;p72"/>
          <p:cNvSpPr/>
          <p:nvPr/>
        </p:nvSpPr>
        <p:spPr>
          <a:xfrm>
            <a:off x="7264898" y="2067188"/>
            <a:ext cx="267063" cy="345324"/>
          </a:xfrm>
          <a:custGeom>
            <a:rect b="b" l="l" r="r" t="t"/>
            <a:pathLst>
              <a:path extrusionOk="0" h="12752" w="9862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98" name="Google Shape;7098;p72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7099" name="Google Shape;7099;p72"/>
            <p:cNvSpPr/>
            <p:nvPr/>
          </p:nvSpPr>
          <p:spPr>
            <a:xfrm>
              <a:off x="-423534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72"/>
            <p:cNvSpPr/>
            <p:nvPr/>
          </p:nvSpPr>
          <p:spPr>
            <a:xfrm>
              <a:off x="-422896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72"/>
            <p:cNvSpPr/>
            <p:nvPr/>
          </p:nvSpPr>
          <p:spPr>
            <a:xfrm>
              <a:off x="-42226625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72"/>
            <p:cNvSpPr/>
            <p:nvPr/>
          </p:nvSpPr>
          <p:spPr>
            <a:xfrm>
              <a:off x="-42430625" y="1949750"/>
              <a:ext cx="322950" cy="315775"/>
            </a:xfrm>
            <a:custGeom>
              <a:rect b="b" l="l" r="r" t="t"/>
              <a:pathLst>
                <a:path extrusionOk="0" h="12631" w="12918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03" name="Google Shape;7103;p72"/>
          <p:cNvSpPr/>
          <p:nvPr/>
        </p:nvSpPr>
        <p:spPr>
          <a:xfrm>
            <a:off x="1956643" y="2080620"/>
            <a:ext cx="298638" cy="342995"/>
          </a:xfrm>
          <a:custGeom>
            <a:rect b="b" l="l" r="r" t="t"/>
            <a:pathLst>
              <a:path extrusionOk="0" h="12666" w="11028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4" name="Google Shape;7104;p72"/>
          <p:cNvSpPr/>
          <p:nvPr/>
        </p:nvSpPr>
        <p:spPr>
          <a:xfrm>
            <a:off x="1935918" y="2478467"/>
            <a:ext cx="340450" cy="342833"/>
          </a:xfrm>
          <a:custGeom>
            <a:rect b="b" l="l" r="r" t="t"/>
            <a:pathLst>
              <a:path extrusionOk="0" h="12660" w="12572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5" name="Google Shape;7105;p72"/>
          <p:cNvSpPr/>
          <p:nvPr/>
        </p:nvSpPr>
        <p:spPr>
          <a:xfrm>
            <a:off x="3971588" y="1715484"/>
            <a:ext cx="343862" cy="313126"/>
          </a:xfrm>
          <a:custGeom>
            <a:rect b="b" l="l" r="r" t="t"/>
            <a:pathLst>
              <a:path extrusionOk="0" h="11563" w="12698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6" name="Google Shape;7106;p72"/>
          <p:cNvSpPr/>
          <p:nvPr/>
        </p:nvSpPr>
        <p:spPr>
          <a:xfrm>
            <a:off x="3969029" y="2104503"/>
            <a:ext cx="348980" cy="343862"/>
          </a:xfrm>
          <a:custGeom>
            <a:rect b="b" l="l" r="r" t="t"/>
            <a:pathLst>
              <a:path extrusionOk="0" h="12698" w="12887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7" name="Google Shape;7107;p72"/>
          <p:cNvSpPr/>
          <p:nvPr/>
        </p:nvSpPr>
        <p:spPr>
          <a:xfrm>
            <a:off x="3969428" y="2502242"/>
            <a:ext cx="343862" cy="343835"/>
          </a:xfrm>
          <a:custGeom>
            <a:rect b="b" l="l" r="r" t="t"/>
            <a:pathLst>
              <a:path extrusionOk="0" h="12697" w="12698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8" name="Google Shape;7108;p72"/>
          <p:cNvSpPr/>
          <p:nvPr/>
        </p:nvSpPr>
        <p:spPr>
          <a:xfrm>
            <a:off x="5996142" y="1678575"/>
            <a:ext cx="344701" cy="345568"/>
          </a:xfrm>
          <a:custGeom>
            <a:rect b="b" l="l" r="r" t="t"/>
            <a:pathLst>
              <a:path extrusionOk="0" h="12761" w="12729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09" name="Google Shape;7109;p72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7110" name="Google Shape;7110;p72"/>
            <p:cNvSpPr/>
            <p:nvPr/>
          </p:nvSpPr>
          <p:spPr>
            <a:xfrm>
              <a:off x="-38686275" y="2314400"/>
              <a:ext cx="316650" cy="316000"/>
            </a:xfrm>
            <a:custGeom>
              <a:rect b="b" l="l" r="r" t="t"/>
              <a:pathLst>
                <a:path extrusionOk="0" h="12640" w="12666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72"/>
            <p:cNvSpPr/>
            <p:nvPr/>
          </p:nvSpPr>
          <p:spPr>
            <a:xfrm>
              <a:off x="-38583075" y="2527075"/>
              <a:ext cx="111075" cy="63050"/>
            </a:xfrm>
            <a:custGeom>
              <a:rect b="b" l="l" r="r" t="t"/>
              <a:pathLst>
                <a:path extrusionOk="0" h="2522" w="4443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2" name="Google Shape;7112;p72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7113" name="Google Shape;7113;p72"/>
            <p:cNvSpPr/>
            <p:nvPr/>
          </p:nvSpPr>
          <p:spPr>
            <a:xfrm>
              <a:off x="-38686275" y="2682250"/>
              <a:ext cx="319025" cy="317425"/>
            </a:xfrm>
            <a:custGeom>
              <a:rect b="b" l="l" r="r" t="t"/>
              <a:pathLst>
                <a:path extrusionOk="0" h="12697" w="12761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72"/>
            <p:cNvSpPr/>
            <p:nvPr/>
          </p:nvSpPr>
          <p:spPr>
            <a:xfrm>
              <a:off x="-38591750" y="2773600"/>
              <a:ext cx="63025" cy="61350"/>
            </a:xfrm>
            <a:custGeom>
              <a:rect b="b" l="l" r="r" t="t"/>
              <a:pathLst>
                <a:path extrusionOk="0" h="2454" w="2521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5" name="Google Shape;7115;p72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7116" name="Google Shape;7116;p72"/>
            <p:cNvSpPr/>
            <p:nvPr/>
          </p:nvSpPr>
          <p:spPr>
            <a:xfrm>
              <a:off x="-37534750" y="2668075"/>
              <a:ext cx="332400" cy="319900"/>
            </a:xfrm>
            <a:custGeom>
              <a:rect b="b" l="l" r="r" t="t"/>
              <a:pathLst>
                <a:path extrusionOk="0" h="12796" w="13296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72"/>
            <p:cNvSpPr/>
            <p:nvPr/>
          </p:nvSpPr>
          <p:spPr>
            <a:xfrm>
              <a:off x="-37487500" y="2709475"/>
              <a:ext cx="165425" cy="164450"/>
            </a:xfrm>
            <a:custGeom>
              <a:rect b="b" l="l" r="r" t="t"/>
              <a:pathLst>
                <a:path extrusionOk="0" h="6578" w="6617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18" name="Google Shape;7118;p72"/>
          <p:cNvSpPr/>
          <p:nvPr/>
        </p:nvSpPr>
        <p:spPr>
          <a:xfrm>
            <a:off x="2340638" y="1683287"/>
            <a:ext cx="345541" cy="342779"/>
          </a:xfrm>
          <a:custGeom>
            <a:rect b="b" l="l" r="r" t="t"/>
            <a:pathLst>
              <a:path extrusionOk="0" h="12658" w="1276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19" name="Google Shape;7119;p72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7120" name="Google Shape;7120;p72"/>
            <p:cNvSpPr/>
            <p:nvPr/>
          </p:nvSpPr>
          <p:spPr>
            <a:xfrm>
              <a:off x="-41965150" y="2477075"/>
              <a:ext cx="124475" cy="112675"/>
            </a:xfrm>
            <a:custGeom>
              <a:rect b="b" l="l" r="r" t="t"/>
              <a:pathLst>
                <a:path extrusionOk="0" h="4507" w="4979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72"/>
            <p:cNvSpPr/>
            <p:nvPr/>
          </p:nvSpPr>
          <p:spPr>
            <a:xfrm>
              <a:off x="-42062025" y="2316000"/>
              <a:ext cx="319000" cy="317700"/>
            </a:xfrm>
            <a:custGeom>
              <a:rect b="b" l="l" r="r" t="t"/>
              <a:pathLst>
                <a:path extrusionOk="0" h="12708" w="1276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22" name="Google Shape;7122;p72"/>
          <p:cNvSpPr/>
          <p:nvPr/>
        </p:nvSpPr>
        <p:spPr>
          <a:xfrm>
            <a:off x="2339352" y="2477627"/>
            <a:ext cx="348113" cy="345270"/>
          </a:xfrm>
          <a:custGeom>
            <a:rect b="b" l="l" r="r" t="t"/>
            <a:pathLst>
              <a:path extrusionOk="0" h="12750" w="12855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23" name="Google Shape;7123;p72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7124" name="Google Shape;7124;p72"/>
            <p:cNvSpPr/>
            <p:nvPr/>
          </p:nvSpPr>
          <p:spPr>
            <a:xfrm>
              <a:off x="-40052800" y="20411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72"/>
            <p:cNvSpPr/>
            <p:nvPr/>
          </p:nvSpPr>
          <p:spPr>
            <a:xfrm>
              <a:off x="-40150450" y="1977325"/>
              <a:ext cx="280400" cy="312700"/>
            </a:xfrm>
            <a:custGeom>
              <a:rect b="b" l="l" r="r" t="t"/>
              <a:pathLst>
                <a:path extrusionOk="0" h="12508" w="11216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72"/>
            <p:cNvSpPr/>
            <p:nvPr/>
          </p:nvSpPr>
          <p:spPr>
            <a:xfrm>
              <a:off x="-39925200" y="2108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72"/>
            <p:cNvSpPr/>
            <p:nvPr/>
          </p:nvSpPr>
          <p:spPr>
            <a:xfrm>
              <a:off x="-39958275" y="2087025"/>
              <a:ext cx="44925" cy="105350"/>
            </a:xfrm>
            <a:custGeom>
              <a:rect b="b" l="l" r="r" t="t"/>
              <a:pathLst>
                <a:path extrusionOk="0" h="4214" w="1797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28" name="Google Shape;7128;p72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7129" name="Google Shape;7129;p72"/>
            <p:cNvSpPr/>
            <p:nvPr/>
          </p:nvSpPr>
          <p:spPr>
            <a:xfrm>
              <a:off x="-40005525" y="2552600"/>
              <a:ext cx="70900" cy="62175"/>
            </a:xfrm>
            <a:custGeom>
              <a:rect b="b" l="l" r="r" t="t"/>
              <a:pathLst>
                <a:path extrusionOk="0" h="2487" w="2836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72"/>
            <p:cNvSpPr/>
            <p:nvPr/>
          </p:nvSpPr>
          <p:spPr>
            <a:xfrm>
              <a:off x="-40039400" y="2605050"/>
              <a:ext cx="29150" cy="20500"/>
            </a:xfrm>
            <a:custGeom>
              <a:rect b="b" l="l" r="r" t="t"/>
              <a:pathLst>
                <a:path extrusionOk="0" h="820" w="1166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72"/>
            <p:cNvSpPr/>
            <p:nvPr/>
          </p:nvSpPr>
          <p:spPr>
            <a:xfrm>
              <a:off x="-40079575" y="25845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72"/>
            <p:cNvSpPr/>
            <p:nvPr/>
          </p:nvSpPr>
          <p:spPr>
            <a:xfrm>
              <a:off x="-40160700" y="2339625"/>
              <a:ext cx="290650" cy="316650"/>
            </a:xfrm>
            <a:custGeom>
              <a:rect b="b" l="l" r="r" t="t"/>
              <a:pathLst>
                <a:path extrusionOk="0" h="12666" w="11626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3" name="Google Shape;7133;p72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7134" name="Google Shape;7134;p72"/>
            <p:cNvSpPr/>
            <p:nvPr/>
          </p:nvSpPr>
          <p:spPr>
            <a:xfrm>
              <a:off x="-40068550" y="2788575"/>
              <a:ext cx="48075" cy="58775"/>
            </a:xfrm>
            <a:custGeom>
              <a:rect b="b" l="l" r="r" t="t"/>
              <a:pathLst>
                <a:path extrusionOk="0" h="2351" w="1923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72"/>
            <p:cNvSpPr/>
            <p:nvPr/>
          </p:nvSpPr>
          <p:spPr>
            <a:xfrm>
              <a:off x="-40171725" y="2705875"/>
              <a:ext cx="319000" cy="316650"/>
            </a:xfrm>
            <a:custGeom>
              <a:rect b="b" l="l" r="r" t="t"/>
              <a:pathLst>
                <a:path extrusionOk="0" h="12666" w="1276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6" name="Google Shape;7136;p72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7137" name="Google Shape;7137;p72"/>
            <p:cNvSpPr/>
            <p:nvPr/>
          </p:nvSpPr>
          <p:spPr>
            <a:xfrm>
              <a:off x="-38275925" y="1946600"/>
              <a:ext cx="231600" cy="317450"/>
            </a:xfrm>
            <a:custGeom>
              <a:rect b="b" l="l" r="r" t="t"/>
              <a:pathLst>
                <a:path extrusionOk="0" h="12698" w="9264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72"/>
            <p:cNvSpPr/>
            <p:nvPr/>
          </p:nvSpPr>
          <p:spPr>
            <a:xfrm>
              <a:off x="-38235750" y="1989125"/>
              <a:ext cx="84300" cy="83525"/>
            </a:xfrm>
            <a:custGeom>
              <a:rect b="b" l="l" r="r" t="t"/>
              <a:pathLst>
                <a:path extrusionOk="0" h="3341" w="3372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39" name="Google Shape;7139;p72"/>
          <p:cNvSpPr/>
          <p:nvPr/>
        </p:nvSpPr>
        <p:spPr>
          <a:xfrm>
            <a:off x="6402341" y="2077749"/>
            <a:ext cx="344701" cy="344160"/>
          </a:xfrm>
          <a:custGeom>
            <a:rect b="b" l="l" r="r" t="t"/>
            <a:pathLst>
              <a:path extrusionOk="0" h="12709" w="12729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0" name="Google Shape;7140;p72"/>
          <p:cNvSpPr/>
          <p:nvPr/>
        </p:nvSpPr>
        <p:spPr>
          <a:xfrm>
            <a:off x="6476011" y="2474757"/>
            <a:ext cx="202233" cy="344701"/>
          </a:xfrm>
          <a:custGeom>
            <a:rect b="b" l="l" r="r" t="t"/>
            <a:pathLst>
              <a:path extrusionOk="0" h="12729" w="7468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41" name="Google Shape;7141;p72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7142" name="Google Shape;7142;p72"/>
            <p:cNvSpPr/>
            <p:nvPr/>
          </p:nvSpPr>
          <p:spPr>
            <a:xfrm>
              <a:off x="-37190575" y="1951325"/>
              <a:ext cx="324525" cy="315875"/>
            </a:xfrm>
            <a:custGeom>
              <a:rect b="b" l="l" r="r" t="t"/>
              <a:pathLst>
                <a:path extrusionOk="0" h="12635" w="12981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72"/>
            <p:cNvSpPr/>
            <p:nvPr/>
          </p:nvSpPr>
          <p:spPr>
            <a:xfrm>
              <a:off x="-37081875" y="2162600"/>
              <a:ext cx="72475" cy="63100"/>
            </a:xfrm>
            <a:custGeom>
              <a:rect b="b" l="l" r="r" t="t"/>
              <a:pathLst>
                <a:path extrusionOk="0" h="2524" w="2899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72"/>
            <p:cNvSpPr/>
            <p:nvPr/>
          </p:nvSpPr>
          <p:spPr>
            <a:xfrm>
              <a:off x="-37144875" y="2099025"/>
              <a:ext cx="72475" cy="62875"/>
            </a:xfrm>
            <a:custGeom>
              <a:rect b="b" l="l" r="r" t="t"/>
              <a:pathLst>
                <a:path extrusionOk="0" h="2515" w="2899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72"/>
            <p:cNvSpPr/>
            <p:nvPr/>
          </p:nvSpPr>
          <p:spPr>
            <a:xfrm>
              <a:off x="-37123625" y="2014875"/>
              <a:ext cx="71700" cy="62775"/>
            </a:xfrm>
            <a:custGeom>
              <a:rect b="b" l="l" r="r" t="t"/>
              <a:pathLst>
                <a:path extrusionOk="0" h="2511" w="2868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72"/>
            <p:cNvSpPr/>
            <p:nvPr/>
          </p:nvSpPr>
          <p:spPr>
            <a:xfrm>
              <a:off x="-37039350" y="1993250"/>
              <a:ext cx="71700" cy="63125"/>
            </a:xfrm>
            <a:custGeom>
              <a:rect b="b" l="l" r="r" t="t"/>
              <a:pathLst>
                <a:path extrusionOk="0" h="2525" w="2868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47" name="Google Shape;7147;p72"/>
          <p:cNvSpPr/>
          <p:nvPr/>
        </p:nvSpPr>
        <p:spPr>
          <a:xfrm>
            <a:off x="2740694" y="1681581"/>
            <a:ext cx="348113" cy="343835"/>
          </a:xfrm>
          <a:custGeom>
            <a:rect b="b" l="l" r="r" t="t"/>
            <a:pathLst>
              <a:path extrusionOk="0" h="12697" w="12855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48" name="Google Shape;7148;p72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7149" name="Google Shape;7149;p72"/>
            <p:cNvSpPr/>
            <p:nvPr/>
          </p:nvSpPr>
          <p:spPr>
            <a:xfrm>
              <a:off x="-41694200" y="2382950"/>
              <a:ext cx="317425" cy="248900"/>
            </a:xfrm>
            <a:custGeom>
              <a:rect b="b" l="l" r="r" t="t"/>
              <a:pathLst>
                <a:path extrusionOk="0" h="9956" w="12697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72"/>
            <p:cNvSpPr/>
            <p:nvPr/>
          </p:nvSpPr>
          <p:spPr>
            <a:xfrm>
              <a:off x="-41586600" y="2425550"/>
              <a:ext cx="107450" cy="102925"/>
            </a:xfrm>
            <a:custGeom>
              <a:rect b="b" l="l" r="r" t="t"/>
              <a:pathLst>
                <a:path extrusionOk="0" h="4117" w="4298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1" name="Google Shape;7151;p72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7152" name="Google Shape;7152;p72"/>
            <p:cNvSpPr/>
            <p:nvPr/>
          </p:nvSpPr>
          <p:spPr>
            <a:xfrm>
              <a:off x="-41695775" y="2683025"/>
              <a:ext cx="319000" cy="317450"/>
            </a:xfrm>
            <a:custGeom>
              <a:rect b="b" l="l" r="r" t="t"/>
              <a:pathLst>
                <a:path extrusionOk="0" h="12698" w="1276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72"/>
            <p:cNvSpPr/>
            <p:nvPr/>
          </p:nvSpPr>
          <p:spPr>
            <a:xfrm>
              <a:off x="-41615450" y="2813750"/>
              <a:ext cx="152050" cy="144975"/>
            </a:xfrm>
            <a:custGeom>
              <a:rect b="b" l="l" r="r" t="t"/>
              <a:pathLst>
                <a:path extrusionOk="0" h="5799" w="6082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72"/>
            <p:cNvSpPr/>
            <p:nvPr/>
          </p:nvSpPr>
          <p:spPr>
            <a:xfrm>
              <a:off x="-41550075" y="2853950"/>
              <a:ext cx="40200" cy="42550"/>
            </a:xfrm>
            <a:custGeom>
              <a:rect b="b" l="l" r="r" t="t"/>
              <a:pathLst>
                <a:path extrusionOk="0" h="1702" w="1608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5" name="Google Shape;7155;p72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7156" name="Google Shape;7156;p72"/>
            <p:cNvSpPr/>
            <p:nvPr/>
          </p:nvSpPr>
          <p:spPr>
            <a:xfrm>
              <a:off x="-39667650" y="21450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72"/>
            <p:cNvSpPr/>
            <p:nvPr/>
          </p:nvSpPr>
          <p:spPr>
            <a:xfrm>
              <a:off x="-39792875" y="1971800"/>
              <a:ext cx="290650" cy="319025"/>
            </a:xfrm>
            <a:custGeom>
              <a:rect b="b" l="l" r="r" t="t"/>
              <a:pathLst>
                <a:path extrusionOk="0" h="12761" w="11626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8" name="Google Shape;7158;p72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7159" name="Google Shape;7159;p72"/>
            <p:cNvSpPr/>
            <p:nvPr/>
          </p:nvSpPr>
          <p:spPr>
            <a:xfrm>
              <a:off x="-39739325" y="2468600"/>
              <a:ext cx="194575" cy="148500"/>
            </a:xfrm>
            <a:custGeom>
              <a:rect b="b" l="l" r="r" t="t"/>
              <a:pathLst>
                <a:path extrusionOk="0" h="5940" w="7783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72"/>
            <p:cNvSpPr/>
            <p:nvPr/>
          </p:nvSpPr>
          <p:spPr>
            <a:xfrm>
              <a:off x="-39783425" y="2337925"/>
              <a:ext cx="275700" cy="318350"/>
            </a:xfrm>
            <a:custGeom>
              <a:rect b="b" l="l" r="r" t="t"/>
              <a:pathLst>
                <a:path extrusionOk="0" h="12734" w="11028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61" name="Google Shape;7161;p72"/>
          <p:cNvSpPr/>
          <p:nvPr/>
        </p:nvSpPr>
        <p:spPr>
          <a:xfrm>
            <a:off x="4781825" y="2505086"/>
            <a:ext cx="342156" cy="343401"/>
          </a:xfrm>
          <a:custGeom>
            <a:rect b="b" l="l" r="r" t="t"/>
            <a:pathLst>
              <a:path extrusionOk="0" h="12681" w="12635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62" name="Google Shape;7162;p72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7163" name="Google Shape;7163;p72"/>
            <p:cNvSpPr/>
            <p:nvPr/>
          </p:nvSpPr>
          <p:spPr>
            <a:xfrm>
              <a:off x="-37956150" y="1948175"/>
              <a:ext cx="326100" cy="316475"/>
            </a:xfrm>
            <a:custGeom>
              <a:rect b="b" l="l" r="r" t="t"/>
              <a:pathLst>
                <a:path extrusionOk="0" h="12659" w="13044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72"/>
            <p:cNvSpPr/>
            <p:nvPr/>
          </p:nvSpPr>
          <p:spPr>
            <a:xfrm>
              <a:off x="-37729300" y="2054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72"/>
            <p:cNvSpPr/>
            <p:nvPr/>
          </p:nvSpPr>
          <p:spPr>
            <a:xfrm>
              <a:off x="-37839575" y="2058625"/>
              <a:ext cx="81950" cy="34300"/>
            </a:xfrm>
            <a:custGeom>
              <a:rect b="b" l="l" r="r" t="t"/>
              <a:pathLst>
                <a:path extrusionOk="0" h="1372" w="3278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6" name="Google Shape;7166;p72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7167" name="Google Shape;7167;p72"/>
            <p:cNvSpPr/>
            <p:nvPr/>
          </p:nvSpPr>
          <p:spPr>
            <a:xfrm>
              <a:off x="-37953000" y="2379000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72"/>
            <p:cNvSpPr/>
            <p:nvPr/>
          </p:nvSpPr>
          <p:spPr>
            <a:xfrm>
              <a:off x="-37780500" y="2419975"/>
              <a:ext cx="110300" cy="104075"/>
            </a:xfrm>
            <a:custGeom>
              <a:rect b="b" l="l" r="r" t="t"/>
              <a:pathLst>
                <a:path extrusionOk="0" h="4163" w="4412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72"/>
            <p:cNvSpPr/>
            <p:nvPr/>
          </p:nvSpPr>
          <p:spPr>
            <a:xfrm>
              <a:off x="-37910450" y="2419975"/>
              <a:ext cx="103200" cy="21275"/>
            </a:xfrm>
            <a:custGeom>
              <a:rect b="b" l="l" r="r" t="t"/>
              <a:pathLst>
                <a:path extrusionOk="0" h="851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72"/>
            <p:cNvSpPr/>
            <p:nvPr/>
          </p:nvSpPr>
          <p:spPr>
            <a:xfrm>
              <a:off x="-37910450" y="24617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72"/>
            <p:cNvSpPr/>
            <p:nvPr/>
          </p:nvSpPr>
          <p:spPr>
            <a:xfrm>
              <a:off x="-37910450" y="2502675"/>
              <a:ext cx="103200" cy="22075"/>
            </a:xfrm>
            <a:custGeom>
              <a:rect b="b" l="l" r="r" t="t"/>
              <a:pathLst>
                <a:path extrusionOk="0" h="883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72" name="Google Shape;7172;p72"/>
          <p:cNvSpPr/>
          <p:nvPr/>
        </p:nvSpPr>
        <p:spPr>
          <a:xfrm>
            <a:off x="6800769" y="2473918"/>
            <a:ext cx="354938" cy="344701"/>
          </a:xfrm>
          <a:custGeom>
            <a:rect b="b" l="l" r="r" t="t"/>
            <a:pathLst>
              <a:path extrusionOk="0" h="12729" w="13107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3" name="Google Shape;7173;p72"/>
          <p:cNvSpPr/>
          <p:nvPr/>
        </p:nvSpPr>
        <p:spPr>
          <a:xfrm>
            <a:off x="7689189" y="2106209"/>
            <a:ext cx="247457" cy="343862"/>
          </a:xfrm>
          <a:custGeom>
            <a:rect b="b" l="l" r="r" t="t"/>
            <a:pathLst>
              <a:path extrusionOk="0" h="12698" w="9138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74" name="Google Shape;7174;p72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7175" name="Google Shape;7175;p72"/>
            <p:cNvSpPr/>
            <p:nvPr/>
          </p:nvSpPr>
          <p:spPr>
            <a:xfrm>
              <a:off x="-42951250" y="3279250"/>
              <a:ext cx="233950" cy="152050"/>
            </a:xfrm>
            <a:custGeom>
              <a:rect b="b" l="l" r="r" t="t"/>
              <a:pathLst>
                <a:path extrusionOk="0" h="6082" w="9358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72"/>
            <p:cNvSpPr/>
            <p:nvPr/>
          </p:nvSpPr>
          <p:spPr>
            <a:xfrm>
              <a:off x="-42971725" y="3451750"/>
              <a:ext cx="275675" cy="83200"/>
            </a:xfrm>
            <a:custGeom>
              <a:rect b="b" l="l" r="r" t="t"/>
              <a:pathLst>
                <a:path extrusionOk="0" h="3328" w="11027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72"/>
            <p:cNvSpPr/>
            <p:nvPr/>
          </p:nvSpPr>
          <p:spPr>
            <a:xfrm>
              <a:off x="-42866975" y="3217825"/>
              <a:ext cx="63025" cy="40975"/>
            </a:xfrm>
            <a:custGeom>
              <a:rect b="b" l="l" r="r" t="t"/>
              <a:pathLst>
                <a:path extrusionOk="0" h="1639" w="2521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8" name="Google Shape;7178;p72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7179" name="Google Shape;7179;p72"/>
            <p:cNvSpPr/>
            <p:nvPr/>
          </p:nvSpPr>
          <p:spPr>
            <a:xfrm>
              <a:off x="-42914225" y="3612600"/>
              <a:ext cx="241825" cy="239275"/>
            </a:xfrm>
            <a:custGeom>
              <a:rect b="b" l="l" r="r" t="t"/>
              <a:pathLst>
                <a:path extrusionOk="0" h="9571" w="9673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72"/>
            <p:cNvSpPr/>
            <p:nvPr/>
          </p:nvSpPr>
          <p:spPr>
            <a:xfrm>
              <a:off x="-42946525" y="3762850"/>
              <a:ext cx="118950" cy="118950"/>
            </a:xfrm>
            <a:custGeom>
              <a:rect b="b" l="l" r="r" t="t"/>
              <a:pathLst>
                <a:path extrusionOk="0" h="4758" w="4758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72"/>
            <p:cNvSpPr/>
            <p:nvPr/>
          </p:nvSpPr>
          <p:spPr>
            <a:xfrm>
              <a:off x="-42996150" y="3855800"/>
              <a:ext cx="78000" cy="45700"/>
            </a:xfrm>
            <a:custGeom>
              <a:rect b="b" l="l" r="r" t="t"/>
              <a:pathLst>
                <a:path extrusionOk="0" h="1828" w="312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2" name="Google Shape;7182;p72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7183" name="Google Shape;7183;p72"/>
            <p:cNvSpPr/>
            <p:nvPr/>
          </p:nvSpPr>
          <p:spPr>
            <a:xfrm>
              <a:off x="-42930775" y="4225200"/>
              <a:ext cx="191425" cy="42550"/>
            </a:xfrm>
            <a:custGeom>
              <a:rect b="b" l="l" r="r" t="t"/>
              <a:pathLst>
                <a:path extrusionOk="0" h="1702" w="7657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72"/>
            <p:cNvSpPr/>
            <p:nvPr/>
          </p:nvSpPr>
          <p:spPr>
            <a:xfrm>
              <a:off x="-42908725" y="4163750"/>
              <a:ext cx="148900" cy="42550"/>
            </a:xfrm>
            <a:custGeom>
              <a:rect b="b" l="l" r="r" t="t"/>
              <a:pathLst>
                <a:path extrusionOk="0" h="1702" w="5956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72"/>
            <p:cNvSpPr/>
            <p:nvPr/>
          </p:nvSpPr>
          <p:spPr>
            <a:xfrm>
              <a:off x="-42994575" y="3950300"/>
              <a:ext cx="319025" cy="211125"/>
            </a:xfrm>
            <a:custGeom>
              <a:rect b="b" l="l" r="r" t="t"/>
              <a:pathLst>
                <a:path extrusionOk="0" h="8445" w="12761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6" name="Google Shape;7186;p72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7187" name="Google Shape;7187;p72"/>
            <p:cNvSpPr/>
            <p:nvPr/>
          </p:nvSpPr>
          <p:spPr>
            <a:xfrm>
              <a:off x="-41111350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72"/>
            <p:cNvSpPr/>
            <p:nvPr/>
          </p:nvSpPr>
          <p:spPr>
            <a:xfrm>
              <a:off x="-41110575" y="3412375"/>
              <a:ext cx="146525" cy="144150"/>
            </a:xfrm>
            <a:custGeom>
              <a:rect b="b" l="l" r="r" t="t"/>
              <a:pathLst>
                <a:path extrusionOk="0" h="5766" w="5861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72"/>
            <p:cNvSpPr/>
            <p:nvPr/>
          </p:nvSpPr>
          <p:spPr>
            <a:xfrm>
              <a:off x="-40938875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72"/>
            <p:cNvSpPr/>
            <p:nvPr/>
          </p:nvSpPr>
          <p:spPr>
            <a:xfrm>
              <a:off x="-40938875" y="3411575"/>
              <a:ext cx="145725" cy="144950"/>
            </a:xfrm>
            <a:custGeom>
              <a:rect b="b" l="l" r="r" t="t"/>
              <a:pathLst>
                <a:path extrusionOk="0" h="5798" w="5829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1" name="Google Shape;7191;p72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7192" name="Google Shape;7192;p72"/>
            <p:cNvSpPr/>
            <p:nvPr/>
          </p:nvSpPr>
          <p:spPr>
            <a:xfrm>
              <a:off x="-41016850" y="3605525"/>
              <a:ext cx="106350" cy="105375"/>
            </a:xfrm>
            <a:custGeom>
              <a:rect b="b" l="l" r="r" t="t"/>
              <a:pathLst>
                <a:path extrusionOk="0" h="4215" w="4254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72"/>
            <p:cNvSpPr/>
            <p:nvPr/>
          </p:nvSpPr>
          <p:spPr>
            <a:xfrm>
              <a:off x="-40900275" y="3721300"/>
              <a:ext cx="107125" cy="105375"/>
            </a:xfrm>
            <a:custGeom>
              <a:rect b="b" l="l" r="r" t="t"/>
              <a:pathLst>
                <a:path extrusionOk="0" h="4215" w="4285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72"/>
            <p:cNvSpPr/>
            <p:nvPr/>
          </p:nvSpPr>
          <p:spPr>
            <a:xfrm>
              <a:off x="-41117650" y="3668350"/>
              <a:ext cx="262300" cy="254675"/>
            </a:xfrm>
            <a:custGeom>
              <a:rect b="b" l="l" r="r" t="t"/>
              <a:pathLst>
                <a:path extrusionOk="0" h="10187" w="10492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95" name="Google Shape;7195;p72"/>
          <p:cNvSpPr/>
          <p:nvPr/>
        </p:nvSpPr>
        <p:spPr>
          <a:xfrm>
            <a:off x="3150976" y="3880708"/>
            <a:ext cx="345541" cy="335305"/>
          </a:xfrm>
          <a:custGeom>
            <a:rect b="b" l="l" r="r" t="t"/>
            <a:pathLst>
              <a:path extrusionOk="0" h="12382" w="1276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96" name="Google Shape;7196;p72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7197" name="Google Shape;7197;p72"/>
            <p:cNvSpPr/>
            <p:nvPr/>
          </p:nvSpPr>
          <p:spPr>
            <a:xfrm>
              <a:off x="-39205300" y="3220175"/>
              <a:ext cx="185100" cy="111875"/>
            </a:xfrm>
            <a:custGeom>
              <a:rect b="b" l="l" r="r" t="t"/>
              <a:pathLst>
                <a:path extrusionOk="0" h="4475" w="7404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72"/>
            <p:cNvSpPr/>
            <p:nvPr/>
          </p:nvSpPr>
          <p:spPr>
            <a:xfrm>
              <a:off x="-39184825" y="3353300"/>
              <a:ext cx="144950" cy="185100"/>
            </a:xfrm>
            <a:custGeom>
              <a:rect b="b" l="l" r="r" t="t"/>
              <a:pathLst>
                <a:path extrusionOk="0" h="7404" w="5798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9" name="Google Shape;7199;p72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7200" name="Google Shape;7200;p72"/>
            <p:cNvSpPr/>
            <p:nvPr/>
          </p:nvSpPr>
          <p:spPr>
            <a:xfrm>
              <a:off x="-39248625" y="3588600"/>
              <a:ext cx="256775" cy="316050"/>
            </a:xfrm>
            <a:custGeom>
              <a:rect b="b" l="l" r="r" t="t"/>
              <a:pathLst>
                <a:path extrusionOk="0" h="12642" w="10271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72"/>
            <p:cNvSpPr/>
            <p:nvPr/>
          </p:nvSpPr>
          <p:spPr>
            <a:xfrm>
              <a:off x="-39076150" y="3684875"/>
              <a:ext cx="84300" cy="80300"/>
            </a:xfrm>
            <a:custGeom>
              <a:rect b="b" l="l" r="r" t="t"/>
              <a:pathLst>
                <a:path extrusionOk="0" h="3212" w="3372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02" name="Google Shape;7202;p72"/>
          <p:cNvSpPr/>
          <p:nvPr/>
        </p:nvSpPr>
        <p:spPr>
          <a:xfrm>
            <a:off x="5190130" y="3854252"/>
            <a:ext cx="337038" cy="343862"/>
          </a:xfrm>
          <a:custGeom>
            <a:rect b="b" l="l" r="r" t="t"/>
            <a:pathLst>
              <a:path extrusionOk="0" h="12698" w="12446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3" name="Google Shape;7203;p72"/>
          <p:cNvSpPr/>
          <p:nvPr/>
        </p:nvSpPr>
        <p:spPr>
          <a:xfrm>
            <a:off x="7226933" y="3048267"/>
            <a:ext cx="342995" cy="341723"/>
          </a:xfrm>
          <a:custGeom>
            <a:rect b="b" l="l" r="r" t="t"/>
            <a:pathLst>
              <a:path extrusionOk="0" h="12619" w="12666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04" name="Google Shape;7204;p72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7205" name="Google Shape;7205;p72"/>
            <p:cNvSpPr/>
            <p:nvPr/>
          </p:nvSpPr>
          <p:spPr>
            <a:xfrm>
              <a:off x="-42651700" y="3239075"/>
              <a:ext cx="367600" cy="296175"/>
            </a:xfrm>
            <a:custGeom>
              <a:rect b="b" l="l" r="r" t="t"/>
              <a:pathLst>
                <a:path extrusionOk="0" h="11847" w="14704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72"/>
            <p:cNvSpPr/>
            <p:nvPr/>
          </p:nvSpPr>
          <p:spPr>
            <a:xfrm>
              <a:off x="-42419600" y="3217825"/>
              <a:ext cx="106350" cy="106350"/>
            </a:xfrm>
            <a:custGeom>
              <a:rect b="b" l="l" r="r" t="t"/>
              <a:pathLst>
                <a:path extrusionOk="0" h="4254" w="4254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72"/>
            <p:cNvSpPr/>
            <p:nvPr/>
          </p:nvSpPr>
          <p:spPr>
            <a:xfrm>
              <a:off x="-42623600" y="3218600"/>
              <a:ext cx="106350" cy="106375"/>
            </a:xfrm>
            <a:custGeom>
              <a:rect b="b" l="l" r="r" t="t"/>
              <a:pathLst>
                <a:path extrusionOk="0" h="4255" w="4254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72"/>
            <p:cNvSpPr/>
            <p:nvPr/>
          </p:nvSpPr>
          <p:spPr>
            <a:xfrm>
              <a:off x="-42561375" y="3279250"/>
              <a:ext cx="185900" cy="186700"/>
            </a:xfrm>
            <a:custGeom>
              <a:rect b="b" l="l" r="r" t="t"/>
              <a:pathLst>
                <a:path extrusionOk="0" h="7468" w="7436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9" name="Google Shape;7209;p72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7210" name="Google Shape;7210;p72"/>
            <p:cNvSpPr/>
            <p:nvPr/>
          </p:nvSpPr>
          <p:spPr>
            <a:xfrm>
              <a:off x="-42617300" y="3587775"/>
              <a:ext cx="306950" cy="310875"/>
            </a:xfrm>
            <a:custGeom>
              <a:rect b="b" l="l" r="r" t="t"/>
              <a:pathLst>
                <a:path extrusionOk="0" h="12435" w="12278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72"/>
            <p:cNvSpPr/>
            <p:nvPr/>
          </p:nvSpPr>
          <p:spPr>
            <a:xfrm>
              <a:off x="-42500725" y="3712425"/>
              <a:ext cx="63025" cy="62275"/>
            </a:xfrm>
            <a:custGeom>
              <a:rect b="b" l="l" r="r" t="t"/>
              <a:pathLst>
                <a:path extrusionOk="0" h="2491" w="2521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12" name="Google Shape;7212;p72"/>
          <p:cNvSpPr/>
          <p:nvPr/>
        </p:nvSpPr>
        <p:spPr>
          <a:xfrm>
            <a:off x="1545460" y="3851706"/>
            <a:ext cx="344674" cy="342995"/>
          </a:xfrm>
          <a:custGeom>
            <a:rect b="b" l="l" r="r" t="t"/>
            <a:pathLst>
              <a:path extrusionOk="0" h="12666" w="12728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13" name="Google Shape;7213;p72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7214" name="Google Shape;7214;p72"/>
            <p:cNvSpPr/>
            <p:nvPr/>
          </p:nvSpPr>
          <p:spPr>
            <a:xfrm>
              <a:off x="-40709675" y="32737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72"/>
            <p:cNvSpPr/>
            <p:nvPr/>
          </p:nvSpPr>
          <p:spPr>
            <a:xfrm>
              <a:off x="-40578925" y="3247175"/>
              <a:ext cx="151250" cy="149475"/>
            </a:xfrm>
            <a:custGeom>
              <a:rect b="b" l="l" r="r" t="t"/>
              <a:pathLst>
                <a:path extrusionOk="0" h="5979" w="605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72"/>
            <p:cNvSpPr/>
            <p:nvPr/>
          </p:nvSpPr>
          <p:spPr>
            <a:xfrm>
              <a:off x="-40678175" y="3305250"/>
              <a:ext cx="213475" cy="213475"/>
            </a:xfrm>
            <a:custGeom>
              <a:rect b="b" l="l" r="r" t="t"/>
              <a:pathLst>
                <a:path extrusionOk="0" h="8539" w="8539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72"/>
            <p:cNvSpPr/>
            <p:nvPr/>
          </p:nvSpPr>
          <p:spPr>
            <a:xfrm>
              <a:off x="-40513550" y="3469850"/>
              <a:ext cx="87875" cy="85800"/>
            </a:xfrm>
            <a:custGeom>
              <a:rect b="b" l="l" r="r" t="t"/>
              <a:pathLst>
                <a:path extrusionOk="0" h="3432" w="3515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72"/>
            <p:cNvSpPr/>
            <p:nvPr/>
          </p:nvSpPr>
          <p:spPr>
            <a:xfrm>
              <a:off x="-40738025" y="3404500"/>
              <a:ext cx="150450" cy="149475"/>
            </a:xfrm>
            <a:custGeom>
              <a:rect b="b" l="l" r="r" t="t"/>
              <a:pathLst>
                <a:path extrusionOk="0" h="5979" w="6018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72"/>
            <p:cNvSpPr/>
            <p:nvPr/>
          </p:nvSpPr>
          <p:spPr>
            <a:xfrm>
              <a:off x="-40748275" y="3238700"/>
              <a:ext cx="92175" cy="87850"/>
            </a:xfrm>
            <a:custGeom>
              <a:rect b="b" l="l" r="r" t="t"/>
              <a:pathLst>
                <a:path extrusionOk="0" h="3514" w="3687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0" name="Google Shape;7220;p72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7221" name="Google Shape;7221;p72"/>
            <p:cNvSpPr/>
            <p:nvPr/>
          </p:nvSpPr>
          <p:spPr>
            <a:xfrm>
              <a:off x="-40745125" y="3632900"/>
              <a:ext cx="300125" cy="82725"/>
            </a:xfrm>
            <a:custGeom>
              <a:rect b="b" l="l" r="r" t="t"/>
              <a:pathLst>
                <a:path extrusionOk="0" h="3309" w="12005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72"/>
            <p:cNvSpPr/>
            <p:nvPr/>
          </p:nvSpPr>
          <p:spPr>
            <a:xfrm>
              <a:off x="-40508050" y="3736075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72"/>
            <p:cNvSpPr/>
            <p:nvPr/>
          </p:nvSpPr>
          <p:spPr>
            <a:xfrm>
              <a:off x="-40466300" y="3736875"/>
              <a:ext cx="39400" cy="82725"/>
            </a:xfrm>
            <a:custGeom>
              <a:rect b="b" l="l" r="r" t="t"/>
              <a:pathLst>
                <a:path extrusionOk="0" h="3309" w="1576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72"/>
            <p:cNvSpPr/>
            <p:nvPr/>
          </p:nvSpPr>
          <p:spPr>
            <a:xfrm>
              <a:off x="-40723050" y="3736075"/>
              <a:ext cx="194550" cy="82725"/>
            </a:xfrm>
            <a:custGeom>
              <a:rect b="b" l="l" r="r" t="t"/>
              <a:pathLst>
                <a:path extrusionOk="0" h="3309" w="7782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72"/>
            <p:cNvSpPr/>
            <p:nvPr/>
          </p:nvSpPr>
          <p:spPr>
            <a:xfrm>
              <a:off x="-40681325" y="3839250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72"/>
            <p:cNvSpPr/>
            <p:nvPr/>
          </p:nvSpPr>
          <p:spPr>
            <a:xfrm>
              <a:off x="-40639575" y="3840825"/>
              <a:ext cx="190625" cy="81950"/>
            </a:xfrm>
            <a:custGeom>
              <a:rect b="b" l="l" r="r" t="t"/>
              <a:pathLst>
                <a:path extrusionOk="0" h="3278" w="7625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72"/>
            <p:cNvSpPr/>
            <p:nvPr/>
          </p:nvSpPr>
          <p:spPr>
            <a:xfrm>
              <a:off x="-40745125" y="3840050"/>
              <a:ext cx="43350" cy="82725"/>
            </a:xfrm>
            <a:custGeom>
              <a:rect b="b" l="l" r="r" t="t"/>
              <a:pathLst>
                <a:path extrusionOk="0" h="3309" w="1734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8" name="Google Shape;7228;p72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7229" name="Google Shape;7229;p72"/>
            <p:cNvSpPr/>
            <p:nvPr/>
          </p:nvSpPr>
          <p:spPr>
            <a:xfrm>
              <a:off x="-40699425" y="4118075"/>
              <a:ext cx="226850" cy="101625"/>
            </a:xfrm>
            <a:custGeom>
              <a:rect b="b" l="l" r="r" t="t"/>
              <a:pathLst>
                <a:path extrusionOk="0" h="4065" w="9074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72"/>
            <p:cNvSpPr/>
            <p:nvPr/>
          </p:nvSpPr>
          <p:spPr>
            <a:xfrm>
              <a:off x="-40742750" y="3972175"/>
              <a:ext cx="311125" cy="316825"/>
            </a:xfrm>
            <a:custGeom>
              <a:rect b="b" l="l" r="r" t="t"/>
              <a:pathLst>
                <a:path extrusionOk="0" h="12673" w="12445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1" name="Google Shape;7231;p72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7232" name="Google Shape;7232;p72"/>
            <p:cNvSpPr/>
            <p:nvPr/>
          </p:nvSpPr>
          <p:spPr>
            <a:xfrm>
              <a:off x="-38735875" y="3222550"/>
              <a:ext cx="103975" cy="123675"/>
            </a:xfrm>
            <a:custGeom>
              <a:rect b="b" l="l" r="r" t="t"/>
              <a:pathLst>
                <a:path extrusionOk="0" h="4947" w="4159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72"/>
            <p:cNvSpPr/>
            <p:nvPr/>
          </p:nvSpPr>
          <p:spPr>
            <a:xfrm>
              <a:off x="-38756375" y="3302875"/>
              <a:ext cx="22075" cy="63050"/>
            </a:xfrm>
            <a:custGeom>
              <a:rect b="b" l="l" r="r" t="t"/>
              <a:pathLst>
                <a:path extrusionOk="0" h="2522" w="883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72"/>
            <p:cNvSpPr/>
            <p:nvPr/>
          </p:nvSpPr>
          <p:spPr>
            <a:xfrm>
              <a:off x="-38859550" y="3221750"/>
              <a:ext cx="103200" cy="122900"/>
            </a:xfrm>
            <a:custGeom>
              <a:rect b="b" l="l" r="r" t="t"/>
              <a:pathLst>
                <a:path extrusionOk="0" h="4916" w="4128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72"/>
            <p:cNvSpPr/>
            <p:nvPr/>
          </p:nvSpPr>
          <p:spPr>
            <a:xfrm>
              <a:off x="-38860325" y="3367475"/>
              <a:ext cx="228425" cy="170925"/>
            </a:xfrm>
            <a:custGeom>
              <a:rect b="b" l="l" r="r" t="t"/>
              <a:pathLst>
                <a:path extrusionOk="0" h="6837" w="9137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6" name="Google Shape;7236;p72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7237" name="Google Shape;7237;p72"/>
            <p:cNvSpPr/>
            <p:nvPr/>
          </p:nvSpPr>
          <p:spPr>
            <a:xfrm>
              <a:off x="-38716975" y="3591875"/>
              <a:ext cx="137050" cy="131625"/>
            </a:xfrm>
            <a:custGeom>
              <a:rect b="b" l="l" r="r" t="t"/>
              <a:pathLst>
                <a:path extrusionOk="0" h="5265" w="5482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72"/>
            <p:cNvSpPr/>
            <p:nvPr/>
          </p:nvSpPr>
          <p:spPr>
            <a:xfrm>
              <a:off x="-38905225" y="3774675"/>
              <a:ext cx="137075" cy="131400"/>
            </a:xfrm>
            <a:custGeom>
              <a:rect b="b" l="l" r="r" t="t"/>
              <a:pathLst>
                <a:path extrusionOk="0" h="5256" w="5483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72"/>
            <p:cNvSpPr/>
            <p:nvPr/>
          </p:nvSpPr>
          <p:spPr>
            <a:xfrm>
              <a:off x="-38891050" y="3599025"/>
              <a:ext cx="298525" cy="300900"/>
            </a:xfrm>
            <a:custGeom>
              <a:rect b="b" l="l" r="r" t="t"/>
              <a:pathLst>
                <a:path extrusionOk="0" h="12036" w="11941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40" name="Google Shape;7240;p72"/>
          <p:cNvSpPr/>
          <p:nvPr/>
        </p:nvSpPr>
        <p:spPr>
          <a:xfrm>
            <a:off x="5593363" y="3908004"/>
            <a:ext cx="342995" cy="290108"/>
          </a:xfrm>
          <a:custGeom>
            <a:rect b="b" l="l" r="r" t="t"/>
            <a:pathLst>
              <a:path extrusionOk="0" h="10713" w="12666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41" name="Google Shape;7241;p72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7242" name="Google Shape;7242;p72"/>
            <p:cNvSpPr/>
            <p:nvPr/>
          </p:nvSpPr>
          <p:spPr>
            <a:xfrm>
              <a:off x="-37268550" y="3643925"/>
              <a:ext cx="83525" cy="82525"/>
            </a:xfrm>
            <a:custGeom>
              <a:rect b="b" l="l" r="r" t="t"/>
              <a:pathLst>
                <a:path extrusionOk="0" h="3301" w="3341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72"/>
            <p:cNvSpPr/>
            <p:nvPr/>
          </p:nvSpPr>
          <p:spPr>
            <a:xfrm>
              <a:off x="-37370925" y="3551975"/>
              <a:ext cx="248900" cy="316450"/>
            </a:xfrm>
            <a:custGeom>
              <a:rect b="b" l="l" r="r" t="t"/>
              <a:pathLst>
                <a:path extrusionOk="0" h="12658" w="9956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44" name="Google Shape;7244;p72"/>
          <p:cNvSpPr/>
          <p:nvPr/>
        </p:nvSpPr>
        <p:spPr>
          <a:xfrm>
            <a:off x="1937024" y="3058286"/>
            <a:ext cx="337877" cy="342481"/>
          </a:xfrm>
          <a:custGeom>
            <a:rect b="b" l="l" r="r" t="t"/>
            <a:pathLst>
              <a:path extrusionOk="0" h="12647" w="12477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5" name="Google Shape;7245;p72"/>
          <p:cNvSpPr/>
          <p:nvPr/>
        </p:nvSpPr>
        <p:spPr>
          <a:xfrm>
            <a:off x="1960055" y="3454996"/>
            <a:ext cx="291814" cy="344701"/>
          </a:xfrm>
          <a:custGeom>
            <a:rect b="b" l="l" r="r" t="t"/>
            <a:pathLst>
              <a:path extrusionOk="0" h="12729" w="10776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46" name="Google Shape;7246;p72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7247" name="Google Shape;7247;p72"/>
            <p:cNvSpPr/>
            <p:nvPr/>
          </p:nvSpPr>
          <p:spPr>
            <a:xfrm>
              <a:off x="-42258150" y="3951100"/>
              <a:ext cx="316650" cy="123675"/>
            </a:xfrm>
            <a:custGeom>
              <a:rect b="b" l="l" r="r" t="t"/>
              <a:pathLst>
                <a:path extrusionOk="0" h="4947" w="12666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72"/>
            <p:cNvSpPr/>
            <p:nvPr/>
          </p:nvSpPr>
          <p:spPr>
            <a:xfrm>
              <a:off x="-42259725" y="4096800"/>
              <a:ext cx="316650" cy="170950"/>
            </a:xfrm>
            <a:custGeom>
              <a:rect b="b" l="l" r="r" t="t"/>
              <a:pathLst>
                <a:path extrusionOk="0" h="6838" w="12666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9" name="Google Shape;7249;p72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7250" name="Google Shape;7250;p72"/>
            <p:cNvSpPr/>
            <p:nvPr/>
          </p:nvSpPr>
          <p:spPr>
            <a:xfrm>
              <a:off x="-40218975" y="3308400"/>
              <a:ext cx="158325" cy="248125"/>
            </a:xfrm>
            <a:custGeom>
              <a:rect b="b" l="l" r="r" t="t"/>
              <a:pathLst>
                <a:path extrusionOk="0" h="9925" w="6333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72"/>
            <p:cNvSpPr/>
            <p:nvPr/>
          </p:nvSpPr>
          <p:spPr>
            <a:xfrm>
              <a:off x="-40316650" y="3267450"/>
              <a:ext cx="86675" cy="257575"/>
            </a:xfrm>
            <a:custGeom>
              <a:rect b="b" l="l" r="r" t="t"/>
              <a:pathLst>
                <a:path extrusionOk="0" h="10303" w="3467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72"/>
            <p:cNvSpPr/>
            <p:nvPr/>
          </p:nvSpPr>
          <p:spPr>
            <a:xfrm>
              <a:off x="-40209525" y="3267450"/>
              <a:ext cx="86650" cy="257575"/>
            </a:xfrm>
            <a:custGeom>
              <a:rect b="b" l="l" r="r" t="t"/>
              <a:pathLst>
                <a:path extrusionOk="0" h="10303" w="3466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72"/>
            <p:cNvSpPr/>
            <p:nvPr/>
          </p:nvSpPr>
          <p:spPr>
            <a:xfrm>
              <a:off x="-40378075" y="3308400"/>
              <a:ext cx="157550" cy="248125"/>
            </a:xfrm>
            <a:custGeom>
              <a:rect b="b" l="l" r="r" t="t"/>
              <a:pathLst>
                <a:path extrusionOk="0" h="9925" w="6302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4" name="Google Shape;7254;p72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7255" name="Google Shape;7255;p72"/>
            <p:cNvSpPr/>
            <p:nvPr/>
          </p:nvSpPr>
          <p:spPr>
            <a:xfrm>
              <a:off x="-40372575" y="3604550"/>
              <a:ext cx="311150" cy="134475"/>
            </a:xfrm>
            <a:custGeom>
              <a:rect b="b" l="l" r="r" t="t"/>
              <a:pathLst>
                <a:path extrusionOk="0" h="5379" w="12446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72"/>
            <p:cNvSpPr/>
            <p:nvPr/>
          </p:nvSpPr>
          <p:spPr>
            <a:xfrm>
              <a:off x="-40312700" y="3730575"/>
              <a:ext cx="185100" cy="190625"/>
            </a:xfrm>
            <a:custGeom>
              <a:rect b="b" l="l" r="r" t="t"/>
              <a:pathLst>
                <a:path extrusionOk="0" h="7625" w="7404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72"/>
            <p:cNvSpPr/>
            <p:nvPr/>
          </p:nvSpPr>
          <p:spPr>
            <a:xfrm>
              <a:off x="-40250475" y="3688025"/>
              <a:ext cx="66950" cy="20500"/>
            </a:xfrm>
            <a:custGeom>
              <a:rect b="b" l="l" r="r" t="t"/>
              <a:pathLst>
                <a:path extrusionOk="0" h="820" w="2678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58" name="Google Shape;7258;p72"/>
          <p:cNvSpPr/>
          <p:nvPr/>
        </p:nvSpPr>
        <p:spPr>
          <a:xfrm>
            <a:off x="3975433" y="3873803"/>
            <a:ext cx="336171" cy="344783"/>
          </a:xfrm>
          <a:custGeom>
            <a:rect b="b" l="l" r="r" t="t"/>
            <a:pathLst>
              <a:path extrusionOk="0" h="12732" w="12414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59" name="Google Shape;7259;p72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7260" name="Google Shape;7260;p72"/>
            <p:cNvSpPr/>
            <p:nvPr/>
          </p:nvSpPr>
          <p:spPr>
            <a:xfrm>
              <a:off x="-38542250" y="3440725"/>
              <a:ext cx="101750" cy="97975"/>
            </a:xfrm>
            <a:custGeom>
              <a:rect b="b" l="l" r="r" t="t"/>
              <a:pathLst>
                <a:path extrusionOk="0" h="3919" w="407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72"/>
            <p:cNvSpPr/>
            <p:nvPr/>
          </p:nvSpPr>
          <p:spPr>
            <a:xfrm>
              <a:off x="-38494875" y="3354075"/>
              <a:ext cx="141800" cy="141025"/>
            </a:xfrm>
            <a:custGeom>
              <a:rect b="b" l="l" r="r" t="t"/>
              <a:pathLst>
                <a:path extrusionOk="0" h="5641" w="5672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72"/>
            <p:cNvSpPr/>
            <p:nvPr/>
          </p:nvSpPr>
          <p:spPr>
            <a:xfrm>
              <a:off x="-38432050" y="3220175"/>
              <a:ext cx="231325" cy="192225"/>
            </a:xfrm>
            <a:custGeom>
              <a:rect b="b" l="l" r="r" t="t"/>
              <a:pathLst>
                <a:path extrusionOk="0" h="7689" w="9253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3" name="Google Shape;7263;p72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7264" name="Google Shape;7264;p72"/>
            <p:cNvSpPr/>
            <p:nvPr/>
          </p:nvSpPr>
          <p:spPr>
            <a:xfrm>
              <a:off x="-38327900" y="3719550"/>
              <a:ext cx="20500" cy="41750"/>
            </a:xfrm>
            <a:custGeom>
              <a:rect b="b" l="l" r="r" t="t"/>
              <a:pathLst>
                <a:path extrusionOk="0" h="1670" w="82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72"/>
            <p:cNvSpPr/>
            <p:nvPr/>
          </p:nvSpPr>
          <p:spPr>
            <a:xfrm>
              <a:off x="-38452350" y="3719550"/>
              <a:ext cx="21300" cy="41750"/>
            </a:xfrm>
            <a:custGeom>
              <a:rect b="b" l="l" r="r" t="t"/>
              <a:pathLst>
                <a:path extrusionOk="0" h="1670" w="852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72"/>
            <p:cNvSpPr/>
            <p:nvPr/>
          </p:nvSpPr>
          <p:spPr>
            <a:xfrm>
              <a:off x="-38516925" y="3759700"/>
              <a:ext cx="275700" cy="144175"/>
            </a:xfrm>
            <a:custGeom>
              <a:rect b="b" l="l" r="r" t="t"/>
              <a:pathLst>
                <a:path extrusionOk="0" h="5767" w="11028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72"/>
            <p:cNvSpPr/>
            <p:nvPr/>
          </p:nvSpPr>
          <p:spPr>
            <a:xfrm>
              <a:off x="-38537400" y="3588000"/>
              <a:ext cx="316650" cy="151250"/>
            </a:xfrm>
            <a:custGeom>
              <a:rect b="b" l="l" r="r" t="t"/>
              <a:pathLst>
                <a:path extrusionOk="0" h="6050" w="12666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8" name="Google Shape;7268;p72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7269" name="Google Shape;7269;p72"/>
            <p:cNvSpPr/>
            <p:nvPr/>
          </p:nvSpPr>
          <p:spPr>
            <a:xfrm>
              <a:off x="-38538975" y="3954250"/>
              <a:ext cx="254425" cy="253625"/>
            </a:xfrm>
            <a:custGeom>
              <a:rect b="b" l="l" r="r" t="t"/>
              <a:pathLst>
                <a:path extrusionOk="0" h="10145" w="10177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72"/>
            <p:cNvSpPr/>
            <p:nvPr/>
          </p:nvSpPr>
          <p:spPr>
            <a:xfrm>
              <a:off x="-38496450" y="4081725"/>
              <a:ext cx="275700" cy="189175"/>
            </a:xfrm>
            <a:custGeom>
              <a:rect b="b" l="l" r="r" t="t"/>
              <a:pathLst>
                <a:path extrusionOk="0" h="7567" w="11028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1" name="Google Shape;7271;p72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7272" name="Google Shape;7272;p72"/>
            <p:cNvSpPr/>
            <p:nvPr/>
          </p:nvSpPr>
          <p:spPr>
            <a:xfrm>
              <a:off x="-37190575" y="4093650"/>
              <a:ext cx="126825" cy="122900"/>
            </a:xfrm>
            <a:custGeom>
              <a:rect b="b" l="l" r="r" t="t"/>
              <a:pathLst>
                <a:path extrusionOk="0" h="4916" w="5073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72"/>
            <p:cNvSpPr/>
            <p:nvPr/>
          </p:nvSpPr>
          <p:spPr>
            <a:xfrm>
              <a:off x="-37385100" y="3898325"/>
              <a:ext cx="248125" cy="248950"/>
            </a:xfrm>
            <a:custGeom>
              <a:rect b="b" l="l" r="r" t="t"/>
              <a:pathLst>
                <a:path extrusionOk="0" h="9958" w="9925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4" name="Google Shape;7274;p72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7275" name="Google Shape;7275;p72"/>
            <p:cNvSpPr/>
            <p:nvPr/>
          </p:nvSpPr>
          <p:spPr>
            <a:xfrm>
              <a:off x="-41895050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72"/>
            <p:cNvSpPr/>
            <p:nvPr/>
          </p:nvSpPr>
          <p:spPr>
            <a:xfrm>
              <a:off x="-41619375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72"/>
            <p:cNvSpPr/>
            <p:nvPr/>
          </p:nvSpPr>
          <p:spPr>
            <a:xfrm>
              <a:off x="-41832825" y="3321000"/>
              <a:ext cx="193000" cy="151250"/>
            </a:xfrm>
            <a:custGeom>
              <a:rect b="b" l="l" r="r" t="t"/>
              <a:pathLst>
                <a:path extrusionOk="0" h="6050" w="772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72"/>
            <p:cNvSpPr/>
            <p:nvPr/>
          </p:nvSpPr>
          <p:spPr>
            <a:xfrm>
              <a:off x="-41880075" y="3493500"/>
              <a:ext cx="287500" cy="40975"/>
            </a:xfrm>
            <a:custGeom>
              <a:rect b="b" l="l" r="r" t="t"/>
              <a:pathLst>
                <a:path extrusionOk="0" h="1639" w="1150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72"/>
            <p:cNvSpPr/>
            <p:nvPr/>
          </p:nvSpPr>
          <p:spPr>
            <a:xfrm>
              <a:off x="-41880875" y="3217225"/>
              <a:ext cx="288300" cy="83325"/>
            </a:xfrm>
            <a:custGeom>
              <a:rect b="b" l="l" r="r" t="t"/>
              <a:pathLst>
                <a:path extrusionOk="0" h="3333" w="11532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0" name="Google Shape;7280;p72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7281" name="Google Shape;7281;p72"/>
            <p:cNvSpPr/>
            <p:nvPr/>
          </p:nvSpPr>
          <p:spPr>
            <a:xfrm>
              <a:off x="-41827300" y="371560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72"/>
            <p:cNvSpPr/>
            <p:nvPr/>
          </p:nvSpPr>
          <p:spPr>
            <a:xfrm>
              <a:off x="-41726500" y="3586725"/>
              <a:ext cx="151250" cy="147800"/>
            </a:xfrm>
            <a:custGeom>
              <a:rect b="b" l="l" r="r" t="t"/>
              <a:pathLst>
                <a:path extrusionOk="0" h="5912" w="605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72"/>
            <p:cNvSpPr/>
            <p:nvPr/>
          </p:nvSpPr>
          <p:spPr>
            <a:xfrm>
              <a:off x="-41808400" y="3584850"/>
              <a:ext cx="148100" cy="89825"/>
            </a:xfrm>
            <a:custGeom>
              <a:rect b="b" l="l" r="r" t="t"/>
              <a:pathLst>
                <a:path extrusionOk="0" h="3593" w="5924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72"/>
            <p:cNvSpPr/>
            <p:nvPr/>
          </p:nvSpPr>
          <p:spPr>
            <a:xfrm>
              <a:off x="-41893475" y="3586725"/>
              <a:ext cx="148875" cy="147025"/>
            </a:xfrm>
            <a:custGeom>
              <a:rect b="b" l="l" r="r" t="t"/>
              <a:pathLst>
                <a:path extrusionOk="0" h="5881" w="5955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85" name="Google Shape;7285;p72"/>
          <p:cNvSpPr/>
          <p:nvPr/>
        </p:nvSpPr>
        <p:spPr>
          <a:xfrm>
            <a:off x="2341058" y="3853412"/>
            <a:ext cx="344701" cy="342372"/>
          </a:xfrm>
          <a:custGeom>
            <a:rect b="b" l="l" r="r" t="t"/>
            <a:pathLst>
              <a:path extrusionOk="0" h="12643" w="12729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6" name="Google Shape;7286;p72"/>
          <p:cNvSpPr/>
          <p:nvPr/>
        </p:nvSpPr>
        <p:spPr>
          <a:xfrm>
            <a:off x="4345433" y="3079625"/>
            <a:ext cx="406985" cy="342129"/>
          </a:xfrm>
          <a:custGeom>
            <a:rect b="b" l="l" r="r" t="t"/>
            <a:pathLst>
              <a:path extrusionOk="0" h="12634" w="15029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87" name="Google Shape;7287;p72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7288" name="Google Shape;7288;p72"/>
            <p:cNvSpPr/>
            <p:nvPr/>
          </p:nvSpPr>
          <p:spPr>
            <a:xfrm>
              <a:off x="-39998250" y="3799600"/>
              <a:ext cx="288875" cy="123175"/>
            </a:xfrm>
            <a:custGeom>
              <a:rect b="b" l="l" r="r" t="t"/>
              <a:pathLst>
                <a:path extrusionOk="0" h="4927" w="11555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72"/>
            <p:cNvSpPr/>
            <p:nvPr/>
          </p:nvSpPr>
          <p:spPr>
            <a:xfrm>
              <a:off x="-39940950" y="3605325"/>
              <a:ext cx="160700" cy="212050"/>
            </a:xfrm>
            <a:custGeom>
              <a:rect b="b" l="l" r="r" t="t"/>
              <a:pathLst>
                <a:path extrusionOk="0" h="8482" w="6428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0" name="Google Shape;7290;p72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7291" name="Google Shape;7291;p72"/>
            <p:cNvSpPr/>
            <p:nvPr/>
          </p:nvSpPr>
          <p:spPr>
            <a:xfrm>
              <a:off x="-40011050" y="3972375"/>
              <a:ext cx="316650" cy="232350"/>
            </a:xfrm>
            <a:custGeom>
              <a:rect b="b" l="l" r="r" t="t"/>
              <a:pathLst>
                <a:path extrusionOk="0" h="9294" w="12666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72"/>
            <p:cNvSpPr/>
            <p:nvPr/>
          </p:nvSpPr>
          <p:spPr>
            <a:xfrm>
              <a:off x="-39950400" y="4225975"/>
              <a:ext cx="194575" cy="63025"/>
            </a:xfrm>
            <a:custGeom>
              <a:rect b="b" l="l" r="r" t="t"/>
              <a:pathLst>
                <a:path extrusionOk="0" h="2521" w="7783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3" name="Google Shape;7293;p72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7294" name="Google Shape;7294;p72"/>
            <p:cNvSpPr/>
            <p:nvPr/>
          </p:nvSpPr>
          <p:spPr>
            <a:xfrm>
              <a:off x="-38129425" y="3222550"/>
              <a:ext cx="228450" cy="227650"/>
            </a:xfrm>
            <a:custGeom>
              <a:rect b="b" l="l" r="r" t="t"/>
              <a:pathLst>
                <a:path extrusionOk="0" h="9106" w="9138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72"/>
            <p:cNvSpPr/>
            <p:nvPr/>
          </p:nvSpPr>
          <p:spPr>
            <a:xfrm>
              <a:off x="-38067200" y="3470650"/>
              <a:ext cx="103200" cy="67750"/>
            </a:xfrm>
            <a:custGeom>
              <a:rect b="b" l="l" r="r" t="t"/>
              <a:pathLst>
                <a:path extrusionOk="0" h="2710" w="4128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6" name="Google Shape;7296;p72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7297" name="Google Shape;7297;p72"/>
            <p:cNvSpPr/>
            <p:nvPr/>
          </p:nvSpPr>
          <p:spPr>
            <a:xfrm>
              <a:off x="-38171150" y="3760050"/>
              <a:ext cx="98475" cy="91050"/>
            </a:xfrm>
            <a:custGeom>
              <a:rect b="b" l="l" r="r" t="t"/>
              <a:pathLst>
                <a:path extrusionOk="0" h="3642" w="3939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72"/>
            <p:cNvSpPr/>
            <p:nvPr/>
          </p:nvSpPr>
          <p:spPr>
            <a:xfrm>
              <a:off x="-38172725" y="3641575"/>
              <a:ext cx="144150" cy="133900"/>
            </a:xfrm>
            <a:custGeom>
              <a:rect b="b" l="l" r="r" t="t"/>
              <a:pathLst>
                <a:path extrusionOk="0" h="5356" w="5766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72"/>
            <p:cNvSpPr/>
            <p:nvPr/>
          </p:nvSpPr>
          <p:spPr>
            <a:xfrm>
              <a:off x="-38117600" y="3806975"/>
              <a:ext cx="77200" cy="94525"/>
            </a:xfrm>
            <a:custGeom>
              <a:rect b="b" l="l" r="r" t="t"/>
              <a:pathLst>
                <a:path extrusionOk="0" h="3781" w="3088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72"/>
            <p:cNvSpPr/>
            <p:nvPr/>
          </p:nvSpPr>
          <p:spPr>
            <a:xfrm>
              <a:off x="-37997875" y="3716375"/>
              <a:ext cx="143350" cy="135500"/>
            </a:xfrm>
            <a:custGeom>
              <a:rect b="b" l="l" r="r" t="t"/>
              <a:pathLst>
                <a:path extrusionOk="0" h="5420" w="5734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72"/>
            <p:cNvSpPr/>
            <p:nvPr/>
          </p:nvSpPr>
          <p:spPr>
            <a:xfrm>
              <a:off x="-38044350" y="3761275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72"/>
            <p:cNvSpPr/>
            <p:nvPr/>
          </p:nvSpPr>
          <p:spPr>
            <a:xfrm>
              <a:off x="-37997875" y="3588800"/>
              <a:ext cx="89025" cy="97675"/>
            </a:xfrm>
            <a:custGeom>
              <a:rect b="b" l="l" r="r" t="t"/>
              <a:pathLst>
                <a:path extrusionOk="0" h="3907" w="3561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72"/>
            <p:cNvSpPr/>
            <p:nvPr/>
          </p:nvSpPr>
          <p:spPr>
            <a:xfrm>
              <a:off x="-38117600" y="3588000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72"/>
            <p:cNvSpPr/>
            <p:nvPr/>
          </p:nvSpPr>
          <p:spPr>
            <a:xfrm>
              <a:off x="-37953000" y="3641575"/>
              <a:ext cx="97700" cy="86350"/>
            </a:xfrm>
            <a:custGeom>
              <a:rect b="b" l="l" r="r" t="t"/>
              <a:pathLst>
                <a:path extrusionOk="0" h="3454" w="3908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5" name="Google Shape;7305;p72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7306" name="Google Shape;7306;p72"/>
            <p:cNvSpPr/>
            <p:nvPr/>
          </p:nvSpPr>
          <p:spPr>
            <a:xfrm>
              <a:off x="-38109725" y="3955025"/>
              <a:ext cx="188275" cy="220575"/>
            </a:xfrm>
            <a:custGeom>
              <a:rect b="b" l="l" r="r" t="t"/>
              <a:pathLst>
                <a:path extrusionOk="0" h="8823" w="7531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72"/>
            <p:cNvSpPr/>
            <p:nvPr/>
          </p:nvSpPr>
          <p:spPr>
            <a:xfrm>
              <a:off x="-38067200" y="4196050"/>
              <a:ext cx="104775" cy="75625"/>
            </a:xfrm>
            <a:custGeom>
              <a:rect b="b" l="l" r="r" t="t"/>
              <a:pathLst>
                <a:path extrusionOk="0" h="3025" w="4191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08" name="Google Shape;7308;p72"/>
          <p:cNvSpPr/>
          <p:nvPr/>
        </p:nvSpPr>
        <p:spPr>
          <a:xfrm>
            <a:off x="7635018" y="3054035"/>
            <a:ext cx="355804" cy="343266"/>
          </a:xfrm>
          <a:custGeom>
            <a:rect b="b" l="l" r="r" t="t"/>
            <a:pathLst>
              <a:path extrusionOk="0" h="12676" w="13139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09" name="Google Shape;7309;p72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7310" name="Google Shape;7310;p72"/>
            <p:cNvSpPr/>
            <p:nvPr/>
          </p:nvSpPr>
          <p:spPr>
            <a:xfrm>
              <a:off x="-41530375" y="3337550"/>
              <a:ext cx="199300" cy="197125"/>
            </a:xfrm>
            <a:custGeom>
              <a:rect b="b" l="l" r="r" t="t"/>
              <a:pathLst>
                <a:path extrusionOk="0" h="7885" w="7972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72"/>
            <p:cNvSpPr/>
            <p:nvPr/>
          </p:nvSpPr>
          <p:spPr>
            <a:xfrm>
              <a:off x="-41435075" y="3218800"/>
              <a:ext cx="224500" cy="221950"/>
            </a:xfrm>
            <a:custGeom>
              <a:rect b="b" l="l" r="r" t="t"/>
              <a:pathLst>
                <a:path extrusionOk="0" h="8878" w="898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2" name="Google Shape;7312;p72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7313" name="Google Shape;7313;p72"/>
            <p:cNvSpPr/>
            <p:nvPr/>
          </p:nvSpPr>
          <p:spPr>
            <a:xfrm>
              <a:off x="-41526450" y="3860525"/>
              <a:ext cx="315875" cy="40200"/>
            </a:xfrm>
            <a:custGeom>
              <a:rect b="b" l="l" r="r" t="t"/>
              <a:pathLst>
                <a:path extrusionOk="0" h="1608" w="12635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72"/>
            <p:cNvSpPr/>
            <p:nvPr/>
          </p:nvSpPr>
          <p:spPr>
            <a:xfrm>
              <a:off x="-41506750" y="3653375"/>
              <a:ext cx="275700" cy="186700"/>
            </a:xfrm>
            <a:custGeom>
              <a:rect b="b" l="l" r="r" t="t"/>
              <a:pathLst>
                <a:path extrusionOk="0" h="7468" w="11028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5" name="Google Shape;7315;p72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7316" name="Google Shape;7316;p72"/>
            <p:cNvSpPr/>
            <p:nvPr/>
          </p:nvSpPr>
          <p:spPr>
            <a:xfrm>
              <a:off x="-41483125" y="4041675"/>
              <a:ext cx="226075" cy="226075"/>
            </a:xfrm>
            <a:custGeom>
              <a:rect b="b" l="l" r="r" t="t"/>
              <a:pathLst>
                <a:path extrusionOk="0" h="9043" w="9043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72"/>
            <p:cNvSpPr/>
            <p:nvPr/>
          </p:nvSpPr>
          <p:spPr>
            <a:xfrm>
              <a:off x="-41422475" y="4114925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72"/>
            <p:cNvSpPr/>
            <p:nvPr/>
          </p:nvSpPr>
          <p:spPr>
            <a:xfrm>
              <a:off x="-41526450" y="3951100"/>
              <a:ext cx="313500" cy="165575"/>
            </a:xfrm>
            <a:custGeom>
              <a:rect b="b" l="l" r="r" t="t"/>
              <a:pathLst>
                <a:path extrusionOk="0" h="6623" w="1254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9" name="Google Shape;7319;p72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7320" name="Google Shape;7320;p72"/>
            <p:cNvSpPr/>
            <p:nvPr/>
          </p:nvSpPr>
          <p:spPr>
            <a:xfrm>
              <a:off x="-39625900" y="3238300"/>
              <a:ext cx="290650" cy="318225"/>
            </a:xfrm>
            <a:custGeom>
              <a:rect b="b" l="l" r="r" t="t"/>
              <a:pathLst>
                <a:path extrusionOk="0" h="12729" w="11626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72"/>
            <p:cNvSpPr/>
            <p:nvPr/>
          </p:nvSpPr>
          <p:spPr>
            <a:xfrm>
              <a:off x="-39521150" y="3328875"/>
              <a:ext cx="82725" cy="227650"/>
            </a:xfrm>
            <a:custGeom>
              <a:rect b="b" l="l" r="r" t="t"/>
              <a:pathLst>
                <a:path extrusionOk="0" h="9106" w="3309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22" name="Google Shape;7322;p72"/>
          <p:cNvSpPr/>
          <p:nvPr/>
        </p:nvSpPr>
        <p:spPr>
          <a:xfrm>
            <a:off x="4809895" y="3478041"/>
            <a:ext cx="292654" cy="342995"/>
          </a:xfrm>
          <a:custGeom>
            <a:rect b="b" l="l" r="r" t="t"/>
            <a:pathLst>
              <a:path extrusionOk="0" h="12666" w="10807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23" name="Google Shape;7323;p72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7324" name="Google Shape;7324;p72"/>
            <p:cNvSpPr/>
            <p:nvPr/>
          </p:nvSpPr>
          <p:spPr>
            <a:xfrm>
              <a:off x="-39647175" y="3972000"/>
              <a:ext cx="95325" cy="153975"/>
            </a:xfrm>
            <a:custGeom>
              <a:rect b="b" l="l" r="r" t="t"/>
              <a:pathLst>
                <a:path extrusionOk="0" h="6159" w="3813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72"/>
            <p:cNvSpPr/>
            <p:nvPr/>
          </p:nvSpPr>
          <p:spPr>
            <a:xfrm>
              <a:off x="-39588875" y="4011750"/>
              <a:ext cx="216600" cy="277300"/>
            </a:xfrm>
            <a:custGeom>
              <a:rect b="b" l="l" r="r" t="t"/>
              <a:pathLst>
                <a:path extrusionOk="0" h="11092" w="8664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72"/>
            <p:cNvSpPr/>
            <p:nvPr/>
          </p:nvSpPr>
          <p:spPr>
            <a:xfrm>
              <a:off x="-39398275" y="4073975"/>
              <a:ext cx="64600" cy="71600"/>
            </a:xfrm>
            <a:custGeom>
              <a:rect b="b" l="l" r="r" t="t"/>
              <a:pathLst>
                <a:path extrusionOk="0" h="2864" w="2584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7" name="Google Shape;7327;p72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7328" name="Google Shape;7328;p72"/>
            <p:cNvSpPr/>
            <p:nvPr/>
          </p:nvSpPr>
          <p:spPr>
            <a:xfrm>
              <a:off x="-37808850" y="3294050"/>
              <a:ext cx="261500" cy="244950"/>
            </a:xfrm>
            <a:custGeom>
              <a:rect b="b" l="l" r="r" t="t"/>
              <a:pathLst>
                <a:path extrusionOk="0" h="9798" w="1046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72"/>
            <p:cNvSpPr/>
            <p:nvPr/>
          </p:nvSpPr>
          <p:spPr>
            <a:xfrm>
              <a:off x="-37601700" y="3221575"/>
              <a:ext cx="114225" cy="111275"/>
            </a:xfrm>
            <a:custGeom>
              <a:rect b="b" l="l" r="r" t="t"/>
              <a:pathLst>
                <a:path extrusionOk="0" h="4451" w="4569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0" name="Google Shape;7330;p72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7331" name="Google Shape;7331;p72"/>
            <p:cNvSpPr/>
            <p:nvPr/>
          </p:nvSpPr>
          <p:spPr>
            <a:xfrm>
              <a:off x="-37615100" y="375970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72"/>
            <p:cNvSpPr/>
            <p:nvPr/>
          </p:nvSpPr>
          <p:spPr>
            <a:xfrm>
              <a:off x="-37806500" y="3697475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3" name="Google Shape;7333;p72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7334" name="Google Shape;7334;p72"/>
            <p:cNvSpPr/>
            <p:nvPr/>
          </p:nvSpPr>
          <p:spPr>
            <a:xfrm>
              <a:off x="-37614300" y="3955025"/>
              <a:ext cx="124450" cy="186200"/>
            </a:xfrm>
            <a:custGeom>
              <a:rect b="b" l="l" r="r" t="t"/>
              <a:pathLst>
                <a:path extrusionOk="0" h="7448" w="4978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72"/>
            <p:cNvSpPr/>
            <p:nvPr/>
          </p:nvSpPr>
          <p:spPr>
            <a:xfrm>
              <a:off x="-37761600" y="4230700"/>
              <a:ext cx="270175" cy="40975"/>
            </a:xfrm>
            <a:custGeom>
              <a:rect b="b" l="l" r="r" t="t"/>
              <a:pathLst>
                <a:path extrusionOk="0" h="1639" w="10807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72"/>
            <p:cNvSpPr/>
            <p:nvPr/>
          </p:nvSpPr>
          <p:spPr>
            <a:xfrm>
              <a:off x="-37804925" y="3953450"/>
              <a:ext cx="274125" cy="295675"/>
            </a:xfrm>
            <a:custGeom>
              <a:rect b="b" l="l" r="r" t="t"/>
              <a:pathLst>
                <a:path extrusionOk="0" h="11827" w="10965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37" name="Google Shape;7337;p72"/>
          <p:cNvSpPr/>
          <p:nvPr/>
        </p:nvSpPr>
        <p:spPr>
          <a:xfrm>
            <a:off x="7689623" y="3472923"/>
            <a:ext cx="246590" cy="342129"/>
          </a:xfrm>
          <a:custGeom>
            <a:rect b="b" l="l" r="r" t="t"/>
            <a:pathLst>
              <a:path extrusionOk="0" h="12634" w="9106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341" name="Shape 7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2" name="Google Shape;7342;p7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343" name="Google Shape;7343;p73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7344" name="Google Shape;7344;p73"/>
            <p:cNvSpPr/>
            <p:nvPr/>
          </p:nvSpPr>
          <p:spPr>
            <a:xfrm>
              <a:off x="-35830350" y="1912725"/>
              <a:ext cx="241050" cy="293225"/>
            </a:xfrm>
            <a:custGeom>
              <a:rect b="b" l="l" r="r" t="t"/>
              <a:pathLst>
                <a:path extrusionOk="0" h="11729" w="9642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73"/>
            <p:cNvSpPr/>
            <p:nvPr/>
          </p:nvSpPr>
          <p:spPr>
            <a:xfrm>
              <a:off x="-35742925" y="1965500"/>
              <a:ext cx="120550" cy="119750"/>
            </a:xfrm>
            <a:custGeom>
              <a:rect b="b" l="l" r="r" t="t"/>
              <a:pathLst>
                <a:path extrusionOk="0" h="4790" w="4822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6" name="Google Shape;7346;p73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7347" name="Google Shape;7347;p73"/>
            <p:cNvSpPr/>
            <p:nvPr/>
          </p:nvSpPr>
          <p:spPr>
            <a:xfrm>
              <a:off x="-35854750" y="2272675"/>
              <a:ext cx="293000" cy="291450"/>
            </a:xfrm>
            <a:custGeom>
              <a:rect b="b" l="l" r="r" t="t"/>
              <a:pathLst>
                <a:path extrusionOk="0" h="11658" w="1172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73"/>
            <p:cNvSpPr/>
            <p:nvPr/>
          </p:nvSpPr>
          <p:spPr>
            <a:xfrm>
              <a:off x="-35733475" y="2340425"/>
              <a:ext cx="51225" cy="68550"/>
            </a:xfrm>
            <a:custGeom>
              <a:rect b="b" l="l" r="r" t="t"/>
              <a:pathLst>
                <a:path extrusionOk="0" h="2742" w="2049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73"/>
            <p:cNvSpPr/>
            <p:nvPr/>
          </p:nvSpPr>
          <p:spPr>
            <a:xfrm>
              <a:off x="-35716925" y="2418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0" name="Google Shape;7350;p73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7351" name="Google Shape;7351;p73"/>
            <p:cNvSpPr/>
            <p:nvPr/>
          </p:nvSpPr>
          <p:spPr>
            <a:xfrm>
              <a:off x="-35813025" y="2701825"/>
              <a:ext cx="201675" cy="171925"/>
            </a:xfrm>
            <a:custGeom>
              <a:rect b="b" l="l" r="r" t="t"/>
              <a:pathLst>
                <a:path extrusionOk="0" h="6877" w="8067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73"/>
            <p:cNvSpPr/>
            <p:nvPr/>
          </p:nvSpPr>
          <p:spPr>
            <a:xfrm>
              <a:off x="-35853975" y="2631825"/>
              <a:ext cx="293800" cy="292250"/>
            </a:xfrm>
            <a:custGeom>
              <a:rect b="b" l="l" r="r" t="t"/>
              <a:pathLst>
                <a:path extrusionOk="0" h="11690" w="11752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73"/>
            <p:cNvSpPr/>
            <p:nvPr/>
          </p:nvSpPr>
          <p:spPr>
            <a:xfrm>
              <a:off x="-35715350" y="2735025"/>
              <a:ext cx="49650" cy="40675"/>
            </a:xfrm>
            <a:custGeom>
              <a:rect b="b" l="l" r="r" t="t"/>
              <a:pathLst>
                <a:path extrusionOk="0" h="1627" w="1986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73"/>
            <p:cNvSpPr/>
            <p:nvPr/>
          </p:nvSpPr>
          <p:spPr>
            <a:xfrm>
              <a:off x="-35705900" y="2667275"/>
              <a:ext cx="107925" cy="101750"/>
            </a:xfrm>
            <a:custGeom>
              <a:rect b="b" l="l" r="r" t="t"/>
              <a:pathLst>
                <a:path extrusionOk="0" h="4070" w="4317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73"/>
            <p:cNvSpPr/>
            <p:nvPr/>
          </p:nvSpPr>
          <p:spPr>
            <a:xfrm>
              <a:off x="-35709825" y="2700350"/>
              <a:ext cx="77200" cy="68700"/>
            </a:xfrm>
            <a:custGeom>
              <a:rect b="b" l="l" r="r" t="t"/>
              <a:pathLst>
                <a:path extrusionOk="0" h="2748" w="3088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6" name="Google Shape;7356;p73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7357" name="Google Shape;7357;p73"/>
            <p:cNvSpPr/>
            <p:nvPr/>
          </p:nvSpPr>
          <p:spPr>
            <a:xfrm>
              <a:off x="-34032200" y="191667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73"/>
            <p:cNvSpPr/>
            <p:nvPr/>
          </p:nvSpPr>
          <p:spPr>
            <a:xfrm>
              <a:off x="-33999125" y="20190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73"/>
            <p:cNvSpPr/>
            <p:nvPr/>
          </p:nvSpPr>
          <p:spPr>
            <a:xfrm>
              <a:off x="-33999900" y="2053725"/>
              <a:ext cx="52000" cy="18125"/>
            </a:xfrm>
            <a:custGeom>
              <a:rect b="b" l="l" r="r" t="t"/>
              <a:pathLst>
                <a:path extrusionOk="0" h="725" w="208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73"/>
            <p:cNvSpPr/>
            <p:nvPr/>
          </p:nvSpPr>
          <p:spPr>
            <a:xfrm>
              <a:off x="-33999125" y="2088375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61" name="Google Shape;7361;p73"/>
          <p:cNvSpPr/>
          <p:nvPr/>
        </p:nvSpPr>
        <p:spPr>
          <a:xfrm>
            <a:off x="3138320" y="2107301"/>
            <a:ext cx="334919" cy="336896"/>
          </a:xfrm>
          <a:custGeom>
            <a:rect b="b" l="l" r="r" t="t"/>
            <a:pathLst>
              <a:path extrusionOk="0" h="11758" w="11689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62" name="Google Shape;7362;p73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7363" name="Google Shape;7363;p73"/>
            <p:cNvSpPr/>
            <p:nvPr/>
          </p:nvSpPr>
          <p:spPr>
            <a:xfrm>
              <a:off x="-34032200" y="2634975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73"/>
            <p:cNvSpPr/>
            <p:nvPr/>
          </p:nvSpPr>
          <p:spPr>
            <a:xfrm>
              <a:off x="-33947125" y="2735800"/>
              <a:ext cx="51200" cy="86675"/>
            </a:xfrm>
            <a:custGeom>
              <a:rect b="b" l="l" r="r" t="t"/>
              <a:pathLst>
                <a:path extrusionOk="0" h="3467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73"/>
            <p:cNvSpPr/>
            <p:nvPr/>
          </p:nvSpPr>
          <p:spPr>
            <a:xfrm>
              <a:off x="-33878600" y="2737375"/>
              <a:ext cx="52000" cy="86675"/>
            </a:xfrm>
            <a:custGeom>
              <a:rect b="b" l="l" r="r" t="t"/>
              <a:pathLst>
                <a:path extrusionOk="0" h="3467" w="208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6" name="Google Shape;7366;p73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7367" name="Google Shape;7367;p73"/>
            <p:cNvSpPr/>
            <p:nvPr/>
          </p:nvSpPr>
          <p:spPr>
            <a:xfrm>
              <a:off x="-32156075" y="204270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73"/>
            <p:cNvSpPr/>
            <p:nvPr/>
          </p:nvSpPr>
          <p:spPr>
            <a:xfrm>
              <a:off x="-32105675" y="2076550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73"/>
            <p:cNvSpPr/>
            <p:nvPr/>
          </p:nvSpPr>
          <p:spPr>
            <a:xfrm>
              <a:off x="-32245875" y="1938725"/>
              <a:ext cx="295400" cy="292225"/>
            </a:xfrm>
            <a:custGeom>
              <a:rect b="b" l="l" r="r" t="t"/>
              <a:pathLst>
                <a:path extrusionOk="0" h="11689" w="11816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0" name="Google Shape;7370;p73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7371" name="Google Shape;7371;p73"/>
            <p:cNvSpPr/>
            <p:nvPr/>
          </p:nvSpPr>
          <p:spPr>
            <a:xfrm>
              <a:off x="-32243500" y="2299850"/>
              <a:ext cx="300900" cy="290275"/>
            </a:xfrm>
            <a:custGeom>
              <a:rect b="b" l="l" r="r" t="t"/>
              <a:pathLst>
                <a:path extrusionOk="0" h="11611" w="12036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73"/>
            <p:cNvSpPr/>
            <p:nvPr/>
          </p:nvSpPr>
          <p:spPr>
            <a:xfrm>
              <a:off x="-32048175" y="2342775"/>
              <a:ext cx="55950" cy="51025"/>
            </a:xfrm>
            <a:custGeom>
              <a:rect b="b" l="l" r="r" t="t"/>
              <a:pathLst>
                <a:path extrusionOk="0" h="2041" w="2238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73" name="Google Shape;7373;p73"/>
          <p:cNvSpPr/>
          <p:nvPr/>
        </p:nvSpPr>
        <p:spPr>
          <a:xfrm>
            <a:off x="5239142" y="2503695"/>
            <a:ext cx="336724" cy="333114"/>
          </a:xfrm>
          <a:custGeom>
            <a:rect b="b" l="l" r="r" t="t"/>
            <a:pathLst>
              <a:path extrusionOk="0" h="11626" w="11752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74" name="Google Shape;7374;p73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7375" name="Google Shape;7375;p73"/>
            <p:cNvSpPr/>
            <p:nvPr/>
          </p:nvSpPr>
          <p:spPr>
            <a:xfrm>
              <a:off x="-35495600" y="1912725"/>
              <a:ext cx="102400" cy="293025"/>
            </a:xfrm>
            <a:custGeom>
              <a:rect b="b" l="l" r="r" t="t"/>
              <a:pathLst>
                <a:path extrusionOk="0" h="11721" w="4096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73"/>
            <p:cNvSpPr/>
            <p:nvPr/>
          </p:nvSpPr>
          <p:spPr>
            <a:xfrm>
              <a:off x="-35305775" y="1912725"/>
              <a:ext cx="102400" cy="292250"/>
            </a:xfrm>
            <a:custGeom>
              <a:rect b="b" l="l" r="r" t="t"/>
              <a:pathLst>
                <a:path extrusionOk="0" h="11690" w="4096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73"/>
            <p:cNvSpPr/>
            <p:nvPr/>
          </p:nvSpPr>
          <p:spPr>
            <a:xfrm>
              <a:off x="-35427875" y="2017025"/>
              <a:ext cx="155200" cy="85800"/>
            </a:xfrm>
            <a:custGeom>
              <a:rect b="b" l="l" r="r" t="t"/>
              <a:pathLst>
                <a:path extrusionOk="0" h="3432" w="6208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78" name="Google Shape;7378;p73"/>
          <p:cNvSpPr/>
          <p:nvPr/>
        </p:nvSpPr>
        <p:spPr>
          <a:xfrm>
            <a:off x="1446666" y="2108290"/>
            <a:ext cx="336724" cy="334919"/>
          </a:xfrm>
          <a:custGeom>
            <a:rect b="b" l="l" r="r" t="t"/>
            <a:pathLst>
              <a:path extrusionOk="0" h="11689" w="11752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79" name="Google Shape;7379;p73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7380" name="Google Shape;7380;p73"/>
            <p:cNvSpPr/>
            <p:nvPr/>
          </p:nvSpPr>
          <p:spPr>
            <a:xfrm>
              <a:off x="-35495600" y="2735025"/>
              <a:ext cx="137075" cy="188250"/>
            </a:xfrm>
            <a:custGeom>
              <a:rect b="b" l="l" r="r" t="t"/>
              <a:pathLst>
                <a:path extrusionOk="0" h="7530" w="5483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73"/>
            <p:cNvSpPr/>
            <p:nvPr/>
          </p:nvSpPr>
          <p:spPr>
            <a:xfrm>
              <a:off x="-35339650" y="2631825"/>
              <a:ext cx="136275" cy="188275"/>
            </a:xfrm>
            <a:custGeom>
              <a:rect b="b" l="l" r="r" t="t"/>
              <a:pathLst>
                <a:path extrusionOk="0" h="7531" w="5451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73"/>
            <p:cNvSpPr/>
            <p:nvPr/>
          </p:nvSpPr>
          <p:spPr>
            <a:xfrm>
              <a:off x="-35341225" y="2836625"/>
              <a:ext cx="85075" cy="84500"/>
            </a:xfrm>
            <a:custGeom>
              <a:rect b="b" l="l" r="r" t="t"/>
              <a:pathLst>
                <a:path extrusionOk="0" h="3380" w="3403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73"/>
            <p:cNvSpPr/>
            <p:nvPr/>
          </p:nvSpPr>
          <p:spPr>
            <a:xfrm>
              <a:off x="-35442050" y="26326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4" name="Google Shape;7384;p73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7385" name="Google Shape;7385;p73"/>
            <p:cNvSpPr/>
            <p:nvPr/>
          </p:nvSpPr>
          <p:spPr>
            <a:xfrm>
              <a:off x="-33486375" y="1950550"/>
              <a:ext cx="85875" cy="85075"/>
            </a:xfrm>
            <a:custGeom>
              <a:rect b="b" l="l" r="r" t="t"/>
              <a:pathLst>
                <a:path extrusionOk="0" h="3403" w="343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73"/>
            <p:cNvSpPr/>
            <p:nvPr/>
          </p:nvSpPr>
          <p:spPr>
            <a:xfrm>
              <a:off x="-33605300" y="2122250"/>
              <a:ext cx="85075" cy="85875"/>
            </a:xfrm>
            <a:custGeom>
              <a:rect b="b" l="l" r="r" t="t"/>
              <a:pathLst>
                <a:path extrusionOk="0" h="3435" w="3403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73"/>
            <p:cNvSpPr/>
            <p:nvPr/>
          </p:nvSpPr>
          <p:spPr>
            <a:xfrm>
              <a:off x="-33673825" y="1916675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73"/>
            <p:cNvSpPr/>
            <p:nvPr/>
          </p:nvSpPr>
          <p:spPr>
            <a:xfrm>
              <a:off x="-33503700" y="2070250"/>
              <a:ext cx="121325" cy="137075"/>
            </a:xfrm>
            <a:custGeom>
              <a:rect b="b" l="l" r="r" t="t"/>
              <a:pathLst>
                <a:path extrusionOk="0" h="5483" w="4853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9" name="Google Shape;7389;p73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7390" name="Google Shape;7390;p73"/>
            <p:cNvSpPr/>
            <p:nvPr/>
          </p:nvSpPr>
          <p:spPr>
            <a:xfrm>
              <a:off x="-33502125" y="2309700"/>
              <a:ext cx="52800" cy="67750"/>
            </a:xfrm>
            <a:custGeom>
              <a:rect b="b" l="l" r="r" t="t"/>
              <a:pathLst>
                <a:path extrusionOk="0" h="2710" w="2112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73"/>
            <p:cNvSpPr/>
            <p:nvPr/>
          </p:nvSpPr>
          <p:spPr>
            <a:xfrm>
              <a:off x="-33484800" y="23955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73"/>
            <p:cNvSpPr/>
            <p:nvPr/>
          </p:nvSpPr>
          <p:spPr>
            <a:xfrm>
              <a:off x="-33676975" y="2275050"/>
              <a:ext cx="295375" cy="293000"/>
            </a:xfrm>
            <a:custGeom>
              <a:rect b="b" l="l" r="r" t="t"/>
              <a:pathLst>
                <a:path extrusionOk="0" h="11720" w="11815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3" name="Google Shape;7393;p73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7394" name="Google Shape;7394;p73"/>
            <p:cNvSpPr/>
            <p:nvPr/>
          </p:nvSpPr>
          <p:spPr>
            <a:xfrm>
              <a:off x="-33673825" y="2634975"/>
              <a:ext cx="291450" cy="292625"/>
            </a:xfrm>
            <a:custGeom>
              <a:rect b="b" l="l" r="r" t="t"/>
              <a:pathLst>
                <a:path extrusionOk="0" h="11705" w="11658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73"/>
            <p:cNvSpPr/>
            <p:nvPr/>
          </p:nvSpPr>
          <p:spPr>
            <a:xfrm>
              <a:off x="-33467475" y="28066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6" name="Google Shape;7396;p73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7397" name="Google Shape;7397;p73"/>
            <p:cNvSpPr/>
            <p:nvPr/>
          </p:nvSpPr>
          <p:spPr>
            <a:xfrm>
              <a:off x="-31874100" y="2132475"/>
              <a:ext cx="271750" cy="98550"/>
            </a:xfrm>
            <a:custGeom>
              <a:rect b="b" l="l" r="r" t="t"/>
              <a:pathLst>
                <a:path extrusionOk="0" h="3942" w="1087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73"/>
            <p:cNvSpPr/>
            <p:nvPr/>
          </p:nvSpPr>
          <p:spPr>
            <a:xfrm>
              <a:off x="-31830775" y="1939525"/>
              <a:ext cx="189050" cy="189825"/>
            </a:xfrm>
            <a:custGeom>
              <a:rect b="b" l="l" r="r" t="t"/>
              <a:pathLst>
                <a:path extrusionOk="0" h="7593" w="7562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99" name="Google Shape;7399;p73"/>
          <p:cNvSpPr/>
          <p:nvPr/>
        </p:nvSpPr>
        <p:spPr>
          <a:xfrm>
            <a:off x="5686661" y="2108734"/>
            <a:ext cx="294318" cy="334031"/>
          </a:xfrm>
          <a:custGeom>
            <a:rect b="b" l="l" r="r" t="t"/>
            <a:pathLst>
              <a:path extrusionOk="0" h="11658" w="10272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00" name="Google Shape;7400;p73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7401" name="Google Shape;7401;p73"/>
            <p:cNvSpPr/>
            <p:nvPr/>
          </p:nvSpPr>
          <p:spPr>
            <a:xfrm>
              <a:off x="-31889075" y="2658950"/>
              <a:ext cx="302475" cy="290775"/>
            </a:xfrm>
            <a:custGeom>
              <a:rect b="b" l="l" r="r" t="t"/>
              <a:pathLst>
                <a:path extrusionOk="0" h="11631" w="12099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73"/>
            <p:cNvSpPr/>
            <p:nvPr/>
          </p:nvSpPr>
          <p:spPr>
            <a:xfrm>
              <a:off x="-31838650" y="2838200"/>
              <a:ext cx="70100" cy="68550"/>
            </a:xfrm>
            <a:custGeom>
              <a:rect b="b" l="l" r="r" t="t"/>
              <a:pathLst>
                <a:path extrusionOk="0" h="2742" w="2804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03" name="Google Shape;7403;p73"/>
          <p:cNvSpPr/>
          <p:nvPr/>
        </p:nvSpPr>
        <p:spPr>
          <a:xfrm>
            <a:off x="7352389" y="2108275"/>
            <a:ext cx="336724" cy="334948"/>
          </a:xfrm>
          <a:custGeom>
            <a:rect b="b" l="l" r="r" t="t"/>
            <a:pathLst>
              <a:path extrusionOk="0" h="11690" w="11752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04" name="Google Shape;7404;p73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7405" name="Google Shape;7405;p73"/>
            <p:cNvSpPr/>
            <p:nvPr/>
          </p:nvSpPr>
          <p:spPr>
            <a:xfrm>
              <a:off x="-35136450" y="2050575"/>
              <a:ext cx="155975" cy="155175"/>
            </a:xfrm>
            <a:custGeom>
              <a:rect b="b" l="l" r="r" t="t"/>
              <a:pathLst>
                <a:path extrusionOk="0" h="6207" w="6239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73"/>
            <p:cNvSpPr/>
            <p:nvPr/>
          </p:nvSpPr>
          <p:spPr>
            <a:xfrm>
              <a:off x="-34964750" y="1947400"/>
              <a:ext cx="68550" cy="103200"/>
            </a:xfrm>
            <a:custGeom>
              <a:rect b="b" l="l" r="r" t="t"/>
              <a:pathLst>
                <a:path extrusionOk="0" h="4128" w="2742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73"/>
            <p:cNvSpPr/>
            <p:nvPr/>
          </p:nvSpPr>
          <p:spPr>
            <a:xfrm>
              <a:off x="-35016725" y="1912725"/>
              <a:ext cx="172500" cy="172025"/>
            </a:xfrm>
            <a:custGeom>
              <a:rect b="b" l="l" r="r" t="t"/>
              <a:pathLst>
                <a:path extrusionOk="0" h="6881" w="690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8" name="Google Shape;7408;p73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7409" name="Google Shape;7409;p73"/>
            <p:cNvSpPr/>
            <p:nvPr/>
          </p:nvSpPr>
          <p:spPr>
            <a:xfrm>
              <a:off x="-35134875" y="2272675"/>
              <a:ext cx="291450" cy="291875"/>
            </a:xfrm>
            <a:custGeom>
              <a:rect b="b" l="l" r="r" t="t"/>
              <a:pathLst>
                <a:path extrusionOk="0" h="11675" w="11658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73"/>
            <p:cNvSpPr/>
            <p:nvPr/>
          </p:nvSpPr>
          <p:spPr>
            <a:xfrm>
              <a:off x="-350939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73"/>
            <p:cNvSpPr/>
            <p:nvPr/>
          </p:nvSpPr>
          <p:spPr>
            <a:xfrm>
              <a:off x="-350427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73"/>
            <p:cNvSpPr/>
            <p:nvPr/>
          </p:nvSpPr>
          <p:spPr>
            <a:xfrm>
              <a:off x="-349915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13" name="Google Shape;7413;p73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7414" name="Google Shape;7414;p73"/>
            <p:cNvSpPr/>
            <p:nvPr/>
          </p:nvSpPr>
          <p:spPr>
            <a:xfrm>
              <a:off x="-34999400" y="26995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73"/>
            <p:cNvSpPr/>
            <p:nvPr/>
          </p:nvSpPr>
          <p:spPr>
            <a:xfrm>
              <a:off x="-34999400" y="27326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73"/>
            <p:cNvSpPr/>
            <p:nvPr/>
          </p:nvSpPr>
          <p:spPr>
            <a:xfrm>
              <a:off x="-35067125" y="2665700"/>
              <a:ext cx="153600" cy="154400"/>
            </a:xfrm>
            <a:custGeom>
              <a:rect b="b" l="l" r="r" t="t"/>
              <a:pathLst>
                <a:path extrusionOk="0" h="6176" w="6144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73"/>
            <p:cNvSpPr/>
            <p:nvPr/>
          </p:nvSpPr>
          <p:spPr>
            <a:xfrm>
              <a:off x="-35101800" y="2631050"/>
              <a:ext cx="222925" cy="291450"/>
            </a:xfrm>
            <a:custGeom>
              <a:rect b="b" l="l" r="r" t="t"/>
              <a:pathLst>
                <a:path extrusionOk="0" h="11658" w="8917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18" name="Google Shape;7418;p73"/>
          <p:cNvSpPr/>
          <p:nvPr/>
        </p:nvSpPr>
        <p:spPr>
          <a:xfrm>
            <a:off x="3984873" y="1681852"/>
            <a:ext cx="319561" cy="335607"/>
          </a:xfrm>
          <a:custGeom>
            <a:rect b="b" l="l" r="r" t="t"/>
            <a:pathLst>
              <a:path extrusionOk="0" h="11713" w="11153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19" name="Google Shape;7419;p73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7420" name="Google Shape;7420;p73"/>
            <p:cNvSpPr/>
            <p:nvPr/>
          </p:nvSpPr>
          <p:spPr>
            <a:xfrm>
              <a:off x="-33143750" y="227505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73"/>
            <p:cNvSpPr/>
            <p:nvPr/>
          </p:nvSpPr>
          <p:spPr>
            <a:xfrm>
              <a:off x="-33093350" y="2309700"/>
              <a:ext cx="35475" cy="34675"/>
            </a:xfrm>
            <a:custGeom>
              <a:rect b="b" l="l" r="r" t="t"/>
              <a:pathLst>
                <a:path extrusionOk="0" h="1387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73"/>
            <p:cNvSpPr/>
            <p:nvPr/>
          </p:nvSpPr>
          <p:spPr>
            <a:xfrm>
              <a:off x="-33314675" y="2328600"/>
              <a:ext cx="239475" cy="239450"/>
            </a:xfrm>
            <a:custGeom>
              <a:rect b="b" l="l" r="r" t="t"/>
              <a:pathLst>
                <a:path extrusionOk="0" h="9578" w="9579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23" name="Google Shape;7423;p73"/>
          <p:cNvSpPr/>
          <p:nvPr/>
        </p:nvSpPr>
        <p:spPr>
          <a:xfrm>
            <a:off x="3976291" y="2501876"/>
            <a:ext cx="336724" cy="336753"/>
          </a:xfrm>
          <a:custGeom>
            <a:rect b="b" l="l" r="r" t="t"/>
            <a:pathLst>
              <a:path extrusionOk="0" h="11753" w="11752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24" name="Google Shape;7424;p73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7425" name="Google Shape;7425;p73"/>
            <p:cNvSpPr/>
            <p:nvPr/>
          </p:nvSpPr>
          <p:spPr>
            <a:xfrm>
              <a:off x="-31523625" y="19395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73"/>
            <p:cNvSpPr/>
            <p:nvPr/>
          </p:nvSpPr>
          <p:spPr>
            <a:xfrm>
              <a:off x="-31404675" y="2007250"/>
              <a:ext cx="138625" cy="52800"/>
            </a:xfrm>
            <a:custGeom>
              <a:rect b="b" l="l" r="r" t="t"/>
              <a:pathLst>
                <a:path extrusionOk="0" h="2112" w="5545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73"/>
            <p:cNvSpPr/>
            <p:nvPr/>
          </p:nvSpPr>
          <p:spPr>
            <a:xfrm>
              <a:off x="-31404675" y="20773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73"/>
            <p:cNvSpPr/>
            <p:nvPr/>
          </p:nvSpPr>
          <p:spPr>
            <a:xfrm>
              <a:off x="-31353475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73"/>
            <p:cNvSpPr/>
            <p:nvPr/>
          </p:nvSpPr>
          <p:spPr>
            <a:xfrm>
              <a:off x="-31301500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73"/>
            <p:cNvSpPr/>
            <p:nvPr/>
          </p:nvSpPr>
          <p:spPr>
            <a:xfrm>
              <a:off x="-31404675" y="21120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73"/>
            <p:cNvSpPr/>
            <p:nvPr/>
          </p:nvSpPr>
          <p:spPr>
            <a:xfrm>
              <a:off x="-31353475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73"/>
            <p:cNvSpPr/>
            <p:nvPr/>
          </p:nvSpPr>
          <p:spPr>
            <a:xfrm>
              <a:off x="-31301500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73"/>
            <p:cNvSpPr/>
            <p:nvPr/>
          </p:nvSpPr>
          <p:spPr>
            <a:xfrm>
              <a:off x="-31404675" y="2145075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73"/>
            <p:cNvSpPr/>
            <p:nvPr/>
          </p:nvSpPr>
          <p:spPr>
            <a:xfrm>
              <a:off x="-31353475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73"/>
            <p:cNvSpPr/>
            <p:nvPr/>
          </p:nvSpPr>
          <p:spPr>
            <a:xfrm>
              <a:off x="-31301500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36" name="Google Shape;7436;p73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7437" name="Google Shape;7437;p73"/>
            <p:cNvSpPr/>
            <p:nvPr/>
          </p:nvSpPr>
          <p:spPr>
            <a:xfrm>
              <a:off x="-31523625" y="22986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73"/>
            <p:cNvSpPr/>
            <p:nvPr/>
          </p:nvSpPr>
          <p:spPr>
            <a:xfrm>
              <a:off x="-31334575" y="2452250"/>
              <a:ext cx="67750" cy="51225"/>
            </a:xfrm>
            <a:custGeom>
              <a:rect b="b" l="l" r="r" t="t"/>
              <a:pathLst>
                <a:path extrusionOk="0" h="2049" w="271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73"/>
            <p:cNvSpPr/>
            <p:nvPr/>
          </p:nvSpPr>
          <p:spPr>
            <a:xfrm>
              <a:off x="-31334575" y="2419175"/>
              <a:ext cx="68525" cy="17350"/>
            </a:xfrm>
            <a:custGeom>
              <a:rect b="b" l="l" r="r" t="t"/>
              <a:pathLst>
                <a:path extrusionOk="0" h="694" w="274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40" name="Google Shape;7440;p73"/>
          <p:cNvSpPr/>
          <p:nvPr/>
        </p:nvSpPr>
        <p:spPr>
          <a:xfrm>
            <a:off x="6085979" y="2501890"/>
            <a:ext cx="339446" cy="336724"/>
          </a:xfrm>
          <a:custGeom>
            <a:rect b="b" l="l" r="r" t="t"/>
            <a:pathLst>
              <a:path extrusionOk="0" h="11752" w="11847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1" name="Google Shape;7441;p73"/>
          <p:cNvSpPr/>
          <p:nvPr/>
        </p:nvSpPr>
        <p:spPr>
          <a:xfrm>
            <a:off x="7353292" y="2503237"/>
            <a:ext cx="334919" cy="334031"/>
          </a:xfrm>
          <a:custGeom>
            <a:rect b="b" l="l" r="r" t="t"/>
            <a:pathLst>
              <a:path extrusionOk="0" h="11658" w="11689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42" name="Google Shape;7442;p73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7443" name="Google Shape;7443;p73"/>
            <p:cNvSpPr/>
            <p:nvPr/>
          </p:nvSpPr>
          <p:spPr>
            <a:xfrm>
              <a:off x="-34767825" y="1914325"/>
              <a:ext cx="273325" cy="291425"/>
            </a:xfrm>
            <a:custGeom>
              <a:rect b="b" l="l" r="r" t="t"/>
              <a:pathLst>
                <a:path extrusionOk="0" h="11657" w="10933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73"/>
            <p:cNvSpPr/>
            <p:nvPr/>
          </p:nvSpPr>
          <p:spPr>
            <a:xfrm>
              <a:off x="-34579600" y="1947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73"/>
            <p:cNvSpPr/>
            <p:nvPr/>
          </p:nvSpPr>
          <p:spPr>
            <a:xfrm>
              <a:off x="-34581175" y="198205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6" name="Google Shape;7446;p73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7447" name="Google Shape;7447;p73"/>
            <p:cNvSpPr/>
            <p:nvPr/>
          </p:nvSpPr>
          <p:spPr>
            <a:xfrm>
              <a:off x="-34725300" y="2324675"/>
              <a:ext cx="187475" cy="188250"/>
            </a:xfrm>
            <a:custGeom>
              <a:rect b="b" l="l" r="r" t="t"/>
              <a:pathLst>
                <a:path extrusionOk="0" h="7530" w="7499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73"/>
            <p:cNvSpPr/>
            <p:nvPr/>
          </p:nvSpPr>
          <p:spPr>
            <a:xfrm>
              <a:off x="-34673325" y="2375850"/>
              <a:ext cx="85100" cy="84300"/>
            </a:xfrm>
            <a:custGeom>
              <a:rect b="b" l="l" r="r" t="t"/>
              <a:pathLst>
                <a:path extrusionOk="0" h="3372" w="3404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73"/>
            <p:cNvSpPr/>
            <p:nvPr/>
          </p:nvSpPr>
          <p:spPr>
            <a:xfrm>
              <a:off x="-34778075" y="2272675"/>
              <a:ext cx="293800" cy="293025"/>
            </a:xfrm>
            <a:custGeom>
              <a:rect b="b" l="l" r="r" t="t"/>
              <a:pathLst>
                <a:path extrusionOk="0" h="11721" w="11752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0" name="Google Shape;7450;p73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7451" name="Google Shape;7451;p73"/>
            <p:cNvSpPr/>
            <p:nvPr/>
          </p:nvSpPr>
          <p:spPr>
            <a:xfrm>
              <a:off x="-34691425" y="2666500"/>
              <a:ext cx="120525" cy="154400"/>
            </a:xfrm>
            <a:custGeom>
              <a:rect b="b" l="l" r="r" t="t"/>
              <a:pathLst>
                <a:path extrusionOk="0" h="6176" w="4821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73"/>
            <p:cNvSpPr/>
            <p:nvPr/>
          </p:nvSpPr>
          <p:spPr>
            <a:xfrm>
              <a:off x="-34656775" y="28374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73"/>
            <p:cNvSpPr/>
            <p:nvPr/>
          </p:nvSpPr>
          <p:spPr>
            <a:xfrm>
              <a:off x="-34776500" y="26318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4" name="Google Shape;7454;p73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7455" name="Google Shape;7455;p73"/>
            <p:cNvSpPr/>
            <p:nvPr/>
          </p:nvSpPr>
          <p:spPr>
            <a:xfrm>
              <a:off x="-32956300" y="1915900"/>
              <a:ext cx="292225" cy="295375"/>
            </a:xfrm>
            <a:custGeom>
              <a:rect b="b" l="l" r="r" t="t"/>
              <a:pathLst>
                <a:path extrusionOk="0" h="11815" w="11689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73"/>
            <p:cNvSpPr/>
            <p:nvPr/>
          </p:nvSpPr>
          <p:spPr>
            <a:xfrm>
              <a:off x="-32836575" y="1967875"/>
              <a:ext cx="85875" cy="188250"/>
            </a:xfrm>
            <a:custGeom>
              <a:rect b="b" l="l" r="r" t="t"/>
              <a:pathLst>
                <a:path extrusionOk="0" h="7530" w="3435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57" name="Google Shape;7457;p73"/>
          <p:cNvSpPr/>
          <p:nvPr/>
        </p:nvSpPr>
        <p:spPr>
          <a:xfrm>
            <a:off x="4401325" y="2108748"/>
            <a:ext cx="334919" cy="334002"/>
          </a:xfrm>
          <a:custGeom>
            <a:rect b="b" l="l" r="r" t="t"/>
            <a:pathLst>
              <a:path extrusionOk="0" h="11657" w="11689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8" name="Google Shape;7458;p73"/>
          <p:cNvSpPr/>
          <p:nvPr/>
        </p:nvSpPr>
        <p:spPr>
          <a:xfrm>
            <a:off x="4400867" y="2502778"/>
            <a:ext cx="335836" cy="334948"/>
          </a:xfrm>
          <a:custGeom>
            <a:rect b="b" l="l" r="r" t="t"/>
            <a:pathLst>
              <a:path extrusionOk="0" h="11690" w="11721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59" name="Google Shape;7459;p73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7460" name="Google Shape;7460;p73"/>
            <p:cNvSpPr/>
            <p:nvPr/>
          </p:nvSpPr>
          <p:spPr>
            <a:xfrm>
              <a:off x="-31166825" y="1939525"/>
              <a:ext cx="224500" cy="291425"/>
            </a:xfrm>
            <a:custGeom>
              <a:rect b="b" l="l" r="r" t="t"/>
              <a:pathLst>
                <a:path extrusionOk="0" h="11657" w="898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73"/>
            <p:cNvSpPr/>
            <p:nvPr/>
          </p:nvSpPr>
          <p:spPr>
            <a:xfrm>
              <a:off x="-31131375" y="214507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73"/>
            <p:cNvSpPr/>
            <p:nvPr/>
          </p:nvSpPr>
          <p:spPr>
            <a:xfrm>
              <a:off x="-31131375" y="207655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73"/>
            <p:cNvSpPr/>
            <p:nvPr/>
          </p:nvSpPr>
          <p:spPr>
            <a:xfrm>
              <a:off x="-31131375" y="20072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73"/>
            <p:cNvSpPr/>
            <p:nvPr/>
          </p:nvSpPr>
          <p:spPr>
            <a:xfrm>
              <a:off x="-31062075" y="2007250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73"/>
            <p:cNvSpPr/>
            <p:nvPr/>
          </p:nvSpPr>
          <p:spPr>
            <a:xfrm>
              <a:off x="-31062075" y="2041900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73"/>
            <p:cNvSpPr/>
            <p:nvPr/>
          </p:nvSpPr>
          <p:spPr>
            <a:xfrm>
              <a:off x="-31062075" y="2076550"/>
              <a:ext cx="85875" cy="17375"/>
            </a:xfrm>
            <a:custGeom>
              <a:rect b="b" l="l" r="r" t="t"/>
              <a:pathLst>
                <a:path extrusionOk="0" h="695" w="3435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73"/>
            <p:cNvSpPr/>
            <p:nvPr/>
          </p:nvSpPr>
          <p:spPr>
            <a:xfrm>
              <a:off x="-31062075" y="21104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73"/>
            <p:cNvSpPr/>
            <p:nvPr/>
          </p:nvSpPr>
          <p:spPr>
            <a:xfrm>
              <a:off x="-31062075" y="2145075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73"/>
            <p:cNvSpPr/>
            <p:nvPr/>
          </p:nvSpPr>
          <p:spPr>
            <a:xfrm>
              <a:off x="-31062075" y="2179750"/>
              <a:ext cx="52025" cy="18125"/>
            </a:xfrm>
            <a:custGeom>
              <a:rect b="b" l="l" r="r" t="t"/>
              <a:pathLst>
                <a:path extrusionOk="0" h="725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73"/>
            <p:cNvSpPr/>
            <p:nvPr/>
          </p:nvSpPr>
          <p:spPr>
            <a:xfrm>
              <a:off x="-30924225" y="1974175"/>
              <a:ext cx="51200" cy="240250"/>
            </a:xfrm>
            <a:custGeom>
              <a:rect b="b" l="l" r="r" t="t"/>
              <a:pathLst>
                <a:path extrusionOk="0" h="9610" w="2048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1" name="Google Shape;7471;p73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7472" name="Google Shape;7472;p73"/>
            <p:cNvSpPr/>
            <p:nvPr/>
          </p:nvSpPr>
          <p:spPr>
            <a:xfrm>
              <a:off x="-31003000" y="2332550"/>
              <a:ext cx="86675" cy="103400"/>
            </a:xfrm>
            <a:custGeom>
              <a:rect b="b" l="l" r="r" t="t"/>
              <a:pathLst>
                <a:path extrusionOk="0" h="4136" w="3467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73"/>
            <p:cNvSpPr/>
            <p:nvPr/>
          </p:nvSpPr>
          <p:spPr>
            <a:xfrm>
              <a:off x="-31165250" y="2298675"/>
              <a:ext cx="292225" cy="291900"/>
            </a:xfrm>
            <a:custGeom>
              <a:rect b="b" l="l" r="r" t="t"/>
              <a:pathLst>
                <a:path extrusionOk="0" h="11676" w="11689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73"/>
            <p:cNvSpPr/>
            <p:nvPr/>
          </p:nvSpPr>
          <p:spPr>
            <a:xfrm>
              <a:off x="-31115625" y="2452250"/>
              <a:ext cx="70900" cy="104150"/>
            </a:xfrm>
            <a:custGeom>
              <a:rect b="b" l="l" r="r" t="t"/>
              <a:pathLst>
                <a:path extrusionOk="0" h="4166" w="2836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5" name="Google Shape;7475;p73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7476" name="Google Shape;7476;p73"/>
            <p:cNvSpPr/>
            <p:nvPr/>
          </p:nvSpPr>
          <p:spPr>
            <a:xfrm>
              <a:off x="-31028975" y="27610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73"/>
            <p:cNvSpPr/>
            <p:nvPr/>
          </p:nvSpPr>
          <p:spPr>
            <a:xfrm>
              <a:off x="-31028975" y="2794075"/>
              <a:ext cx="18125" cy="52025"/>
            </a:xfrm>
            <a:custGeom>
              <a:rect b="b" l="l" r="r" t="t"/>
              <a:pathLst>
                <a:path extrusionOk="0" h="2081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73"/>
            <p:cNvSpPr/>
            <p:nvPr/>
          </p:nvSpPr>
          <p:spPr>
            <a:xfrm>
              <a:off x="-31164450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73"/>
            <p:cNvSpPr/>
            <p:nvPr/>
          </p:nvSpPr>
          <p:spPr>
            <a:xfrm>
              <a:off x="-31097500" y="2727125"/>
              <a:ext cx="156750" cy="153925"/>
            </a:xfrm>
            <a:custGeom>
              <a:rect b="b" l="l" r="r" t="t"/>
              <a:pathLst>
                <a:path extrusionOk="0" h="6157" w="627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80" name="Google Shape;7480;p73"/>
          <p:cNvSpPr/>
          <p:nvPr/>
        </p:nvSpPr>
        <p:spPr>
          <a:xfrm>
            <a:off x="7777937" y="1683098"/>
            <a:ext cx="335836" cy="333114"/>
          </a:xfrm>
          <a:custGeom>
            <a:rect b="b" l="l" r="r" t="t"/>
            <a:pathLst>
              <a:path extrusionOk="0" h="11626" w="11721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81" name="Google Shape;7481;p73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7482" name="Google Shape;7482;p73"/>
            <p:cNvSpPr/>
            <p:nvPr/>
          </p:nvSpPr>
          <p:spPr>
            <a:xfrm>
              <a:off x="-34421275" y="1974375"/>
              <a:ext cx="236300" cy="230375"/>
            </a:xfrm>
            <a:custGeom>
              <a:rect b="b" l="l" r="r" t="t"/>
              <a:pathLst>
                <a:path extrusionOk="0" h="9215" w="9452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73"/>
            <p:cNvSpPr/>
            <p:nvPr/>
          </p:nvSpPr>
          <p:spPr>
            <a:xfrm>
              <a:off x="-34288175" y="1912725"/>
              <a:ext cx="162275" cy="163075"/>
            </a:xfrm>
            <a:custGeom>
              <a:rect b="b" l="l" r="r" t="t"/>
              <a:pathLst>
                <a:path extrusionOk="0" h="6523" w="6491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4" name="Google Shape;7484;p73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7485" name="Google Shape;7485;p73"/>
            <p:cNvSpPr/>
            <p:nvPr/>
          </p:nvSpPr>
          <p:spPr>
            <a:xfrm>
              <a:off x="-34418125" y="2271100"/>
              <a:ext cx="296950" cy="293025"/>
            </a:xfrm>
            <a:custGeom>
              <a:rect b="b" l="l" r="r" t="t"/>
              <a:pathLst>
                <a:path extrusionOk="0" h="11721" w="11878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73"/>
            <p:cNvSpPr/>
            <p:nvPr/>
          </p:nvSpPr>
          <p:spPr>
            <a:xfrm>
              <a:off x="-34331500" y="23057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73"/>
            <p:cNvSpPr/>
            <p:nvPr/>
          </p:nvSpPr>
          <p:spPr>
            <a:xfrm>
              <a:off x="-34331500" y="2341200"/>
              <a:ext cx="17350" cy="69350"/>
            </a:xfrm>
            <a:custGeom>
              <a:rect b="b" l="l" r="r" t="t"/>
              <a:pathLst>
                <a:path extrusionOk="0" h="277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73"/>
            <p:cNvSpPr/>
            <p:nvPr/>
          </p:nvSpPr>
          <p:spPr>
            <a:xfrm>
              <a:off x="-34384275" y="2427050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73"/>
            <p:cNvSpPr/>
            <p:nvPr/>
          </p:nvSpPr>
          <p:spPr>
            <a:xfrm>
              <a:off x="-34384275" y="2460125"/>
              <a:ext cx="88250" cy="18150"/>
            </a:xfrm>
            <a:custGeom>
              <a:rect b="b" l="l" r="r" t="t"/>
              <a:pathLst>
                <a:path extrusionOk="0" h="726" w="353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0" name="Google Shape;7490;p73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7491" name="Google Shape;7491;p73"/>
            <p:cNvSpPr/>
            <p:nvPr/>
          </p:nvSpPr>
          <p:spPr>
            <a:xfrm>
              <a:off x="-34421275" y="2639125"/>
              <a:ext cx="288275" cy="283375"/>
            </a:xfrm>
            <a:custGeom>
              <a:rect b="b" l="l" r="r" t="t"/>
              <a:pathLst>
                <a:path extrusionOk="0" h="11335" w="11531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73"/>
            <p:cNvSpPr/>
            <p:nvPr/>
          </p:nvSpPr>
          <p:spPr>
            <a:xfrm>
              <a:off x="-34181850" y="2644625"/>
              <a:ext cx="41775" cy="41575"/>
            </a:xfrm>
            <a:custGeom>
              <a:rect b="b" l="l" r="r" t="t"/>
              <a:pathLst>
                <a:path extrusionOk="0" h="1663" w="1671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73"/>
            <p:cNvSpPr/>
            <p:nvPr/>
          </p:nvSpPr>
          <p:spPr>
            <a:xfrm>
              <a:off x="-34217275" y="2631050"/>
              <a:ext cx="17350" cy="41775"/>
            </a:xfrm>
            <a:custGeom>
              <a:rect b="b" l="l" r="r" t="t"/>
              <a:pathLst>
                <a:path extrusionOk="0" h="1671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73"/>
            <p:cNvSpPr/>
            <p:nvPr/>
          </p:nvSpPr>
          <p:spPr>
            <a:xfrm>
              <a:off x="-34168450" y="2704300"/>
              <a:ext cx="42550" cy="18125"/>
            </a:xfrm>
            <a:custGeom>
              <a:rect b="b" l="l" r="r" t="t"/>
              <a:pathLst>
                <a:path extrusionOk="0" h="725" w="1702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95" name="Google Shape;7495;p73"/>
          <p:cNvSpPr/>
          <p:nvPr/>
        </p:nvSpPr>
        <p:spPr>
          <a:xfrm>
            <a:off x="4825013" y="1682196"/>
            <a:ext cx="334031" cy="334919"/>
          </a:xfrm>
          <a:custGeom>
            <a:rect b="b" l="l" r="r" t="t"/>
            <a:pathLst>
              <a:path extrusionOk="0" h="11689" w="11658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6" name="Google Shape;7496;p73"/>
          <p:cNvSpPr/>
          <p:nvPr/>
        </p:nvSpPr>
        <p:spPr>
          <a:xfrm>
            <a:off x="4825013" y="2108748"/>
            <a:ext cx="334031" cy="334002"/>
          </a:xfrm>
          <a:custGeom>
            <a:rect b="b" l="l" r="r" t="t"/>
            <a:pathLst>
              <a:path extrusionOk="0" h="11657" w="11658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7" name="Google Shape;7497;p73"/>
          <p:cNvSpPr/>
          <p:nvPr/>
        </p:nvSpPr>
        <p:spPr>
          <a:xfrm>
            <a:off x="4816446" y="2502907"/>
            <a:ext cx="351165" cy="334690"/>
          </a:xfrm>
          <a:custGeom>
            <a:rect b="b" l="l" r="r" t="t"/>
            <a:pathLst>
              <a:path extrusionOk="0" h="11681" w="12256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98" name="Google Shape;7498;p73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7499" name="Google Shape;7499;p73"/>
            <p:cNvSpPr/>
            <p:nvPr/>
          </p:nvSpPr>
          <p:spPr>
            <a:xfrm>
              <a:off x="-30805300" y="1938725"/>
              <a:ext cx="291450" cy="290650"/>
            </a:xfrm>
            <a:custGeom>
              <a:rect b="b" l="l" r="r" t="t"/>
              <a:pathLst>
                <a:path extrusionOk="0" h="11626" w="11658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73"/>
            <p:cNvSpPr/>
            <p:nvPr/>
          </p:nvSpPr>
          <p:spPr>
            <a:xfrm>
              <a:off x="-30670625" y="20427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1" name="Google Shape;7501;p73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7502" name="Google Shape;7502;p73"/>
            <p:cNvSpPr/>
            <p:nvPr/>
          </p:nvSpPr>
          <p:spPr>
            <a:xfrm>
              <a:off x="-30720225" y="24191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73"/>
            <p:cNvSpPr/>
            <p:nvPr/>
          </p:nvSpPr>
          <p:spPr>
            <a:xfrm>
              <a:off x="-30635175" y="2453250"/>
              <a:ext cx="87450" cy="69125"/>
            </a:xfrm>
            <a:custGeom>
              <a:rect b="b" l="l" r="r" t="t"/>
              <a:pathLst>
                <a:path extrusionOk="0" h="2765" w="3498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73"/>
            <p:cNvSpPr/>
            <p:nvPr/>
          </p:nvSpPr>
          <p:spPr>
            <a:xfrm>
              <a:off x="-30805300" y="2298675"/>
              <a:ext cx="290650" cy="291125"/>
            </a:xfrm>
            <a:custGeom>
              <a:rect b="b" l="l" r="r" t="t"/>
              <a:pathLst>
                <a:path extrusionOk="0" h="11645" w="11626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73"/>
            <p:cNvSpPr/>
            <p:nvPr/>
          </p:nvSpPr>
          <p:spPr>
            <a:xfrm>
              <a:off x="-30737575" y="2332550"/>
              <a:ext cx="53600" cy="69325"/>
            </a:xfrm>
            <a:custGeom>
              <a:rect b="b" l="l" r="r" t="t"/>
              <a:pathLst>
                <a:path extrusionOk="0" h="2773" w="2144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6" name="Google Shape;7506;p73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7507" name="Google Shape;7507;p73"/>
            <p:cNvSpPr/>
            <p:nvPr/>
          </p:nvSpPr>
          <p:spPr>
            <a:xfrm>
              <a:off x="-30806075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73"/>
            <p:cNvSpPr/>
            <p:nvPr/>
          </p:nvSpPr>
          <p:spPr>
            <a:xfrm>
              <a:off x="-30771425" y="2692475"/>
              <a:ext cx="222125" cy="222925"/>
            </a:xfrm>
            <a:custGeom>
              <a:rect b="b" l="l" r="r" t="t"/>
              <a:pathLst>
                <a:path extrusionOk="0" h="8917" w="8885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73"/>
            <p:cNvSpPr/>
            <p:nvPr/>
          </p:nvSpPr>
          <p:spPr>
            <a:xfrm>
              <a:off x="-30669050" y="2726350"/>
              <a:ext cx="52025" cy="119150"/>
            </a:xfrm>
            <a:custGeom>
              <a:rect b="b" l="l" r="r" t="t"/>
              <a:pathLst>
                <a:path extrusionOk="0" h="4766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10" name="Google Shape;7510;p73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7511" name="Google Shape;7511;p73"/>
            <p:cNvSpPr/>
            <p:nvPr/>
          </p:nvSpPr>
          <p:spPr>
            <a:xfrm>
              <a:off x="-30064925" y="23325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73"/>
            <p:cNvSpPr/>
            <p:nvPr/>
          </p:nvSpPr>
          <p:spPr>
            <a:xfrm>
              <a:off x="-29944425" y="23845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73"/>
            <p:cNvSpPr/>
            <p:nvPr/>
          </p:nvSpPr>
          <p:spPr>
            <a:xfrm>
              <a:off x="-29944425" y="2452250"/>
              <a:ext cx="51225" cy="119750"/>
            </a:xfrm>
            <a:custGeom>
              <a:rect b="b" l="l" r="r" t="t"/>
              <a:pathLst>
                <a:path extrusionOk="0" h="4790" w="2049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14" name="Google Shape;7514;p73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7515" name="Google Shape;7515;p73"/>
            <p:cNvSpPr/>
            <p:nvPr/>
          </p:nvSpPr>
          <p:spPr>
            <a:xfrm>
              <a:off x="-35814600" y="3202075"/>
              <a:ext cx="51225" cy="202450"/>
            </a:xfrm>
            <a:custGeom>
              <a:rect b="b" l="l" r="r" t="t"/>
              <a:pathLst>
                <a:path extrusionOk="0" h="8098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73"/>
            <p:cNvSpPr/>
            <p:nvPr/>
          </p:nvSpPr>
          <p:spPr>
            <a:xfrm>
              <a:off x="-35814600" y="3407650"/>
              <a:ext cx="242625" cy="68550"/>
            </a:xfrm>
            <a:custGeom>
              <a:rect b="b" l="l" r="r" t="t"/>
              <a:pathLst>
                <a:path extrusionOk="0" h="2742" w="9705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73"/>
            <p:cNvSpPr/>
            <p:nvPr/>
          </p:nvSpPr>
          <p:spPr>
            <a:xfrm>
              <a:off x="-35627125" y="3450950"/>
              <a:ext cx="55150" cy="25250"/>
            </a:xfrm>
            <a:custGeom>
              <a:rect b="b" l="l" r="r" t="t"/>
              <a:pathLst>
                <a:path extrusionOk="0" h="1010" w="2206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73"/>
            <p:cNvSpPr/>
            <p:nvPr/>
          </p:nvSpPr>
          <p:spPr>
            <a:xfrm>
              <a:off x="-35703525" y="3305250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73"/>
            <p:cNvSpPr/>
            <p:nvPr/>
          </p:nvSpPr>
          <p:spPr>
            <a:xfrm>
              <a:off x="-35677550" y="3254050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73"/>
            <p:cNvSpPr/>
            <p:nvPr/>
          </p:nvSpPr>
          <p:spPr>
            <a:xfrm>
              <a:off x="-35746850" y="3202075"/>
              <a:ext cx="171725" cy="189050"/>
            </a:xfrm>
            <a:custGeom>
              <a:rect b="b" l="l" r="r" t="t"/>
              <a:pathLst>
                <a:path extrusionOk="0" h="7562" w="6869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73"/>
            <p:cNvSpPr/>
            <p:nvPr/>
          </p:nvSpPr>
          <p:spPr>
            <a:xfrm>
              <a:off x="-35677550" y="3450950"/>
              <a:ext cx="34675" cy="42575"/>
            </a:xfrm>
            <a:custGeom>
              <a:rect b="b" l="l" r="r" t="t"/>
              <a:pathLst>
                <a:path extrusionOk="0" h="1703" w="1387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2" name="Google Shape;7522;p73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7523" name="Google Shape;7523;p73"/>
            <p:cNvSpPr/>
            <p:nvPr/>
          </p:nvSpPr>
          <p:spPr>
            <a:xfrm>
              <a:off x="-35772850" y="3612425"/>
              <a:ext cx="155200" cy="142575"/>
            </a:xfrm>
            <a:custGeom>
              <a:rect b="b" l="l" r="r" t="t"/>
              <a:pathLst>
                <a:path extrusionOk="0" h="5703" w="6208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73"/>
            <p:cNvSpPr/>
            <p:nvPr/>
          </p:nvSpPr>
          <p:spPr>
            <a:xfrm>
              <a:off x="-35621625" y="3694325"/>
              <a:ext cx="73275" cy="143375"/>
            </a:xfrm>
            <a:custGeom>
              <a:rect b="b" l="l" r="r" t="t"/>
              <a:pathLst>
                <a:path extrusionOk="0" h="5735" w="2931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73"/>
            <p:cNvSpPr/>
            <p:nvPr/>
          </p:nvSpPr>
          <p:spPr>
            <a:xfrm>
              <a:off x="-35827200" y="3748675"/>
              <a:ext cx="263100" cy="104000"/>
            </a:xfrm>
            <a:custGeom>
              <a:rect b="b" l="l" r="r" t="t"/>
              <a:pathLst>
                <a:path extrusionOk="0" h="4160" w="10524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73"/>
            <p:cNvSpPr/>
            <p:nvPr/>
          </p:nvSpPr>
          <p:spPr>
            <a:xfrm>
              <a:off x="-35831925" y="3635275"/>
              <a:ext cx="41775" cy="85075"/>
            </a:xfrm>
            <a:custGeom>
              <a:rect b="b" l="l" r="r" t="t"/>
              <a:pathLst>
                <a:path extrusionOk="0" h="3403" w="1671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73"/>
            <p:cNvSpPr/>
            <p:nvPr/>
          </p:nvSpPr>
          <p:spPr>
            <a:xfrm>
              <a:off x="-35601150" y="3635275"/>
              <a:ext cx="43350" cy="85075"/>
            </a:xfrm>
            <a:custGeom>
              <a:rect b="b" l="l" r="r" t="t"/>
              <a:pathLst>
                <a:path extrusionOk="0" h="3403" w="1734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73"/>
            <p:cNvSpPr/>
            <p:nvPr/>
          </p:nvSpPr>
          <p:spPr>
            <a:xfrm>
              <a:off x="-35750000" y="3561025"/>
              <a:ext cx="111075" cy="35675"/>
            </a:xfrm>
            <a:custGeom>
              <a:rect b="b" l="l" r="r" t="t"/>
              <a:pathLst>
                <a:path extrusionOk="0" h="1427" w="4443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73"/>
            <p:cNvSpPr/>
            <p:nvPr/>
          </p:nvSpPr>
          <p:spPr>
            <a:xfrm>
              <a:off x="-35839800" y="3694325"/>
              <a:ext cx="72500" cy="143375"/>
            </a:xfrm>
            <a:custGeom>
              <a:rect b="b" l="l" r="r" t="t"/>
              <a:pathLst>
                <a:path extrusionOk="0" h="5735" w="290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30" name="Google Shape;7530;p73"/>
          <p:cNvSpPr/>
          <p:nvPr/>
        </p:nvSpPr>
        <p:spPr>
          <a:xfrm>
            <a:off x="1024325" y="3885087"/>
            <a:ext cx="335836" cy="334031"/>
          </a:xfrm>
          <a:custGeom>
            <a:rect b="b" l="l" r="r" t="t"/>
            <a:pathLst>
              <a:path extrusionOk="0" h="11658" w="11721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31" name="Google Shape;7531;p73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7532" name="Google Shape;7532;p73"/>
            <p:cNvSpPr/>
            <p:nvPr/>
          </p:nvSpPr>
          <p:spPr>
            <a:xfrm>
              <a:off x="-33852625" y="3313925"/>
              <a:ext cx="128425" cy="49625"/>
            </a:xfrm>
            <a:custGeom>
              <a:rect b="b" l="l" r="r" t="t"/>
              <a:pathLst>
                <a:path extrusionOk="0" h="1985" w="5137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73"/>
            <p:cNvSpPr/>
            <p:nvPr/>
          </p:nvSpPr>
          <p:spPr>
            <a:xfrm>
              <a:off x="-33866000" y="3328875"/>
              <a:ext cx="153600" cy="103200"/>
            </a:xfrm>
            <a:custGeom>
              <a:rect b="b" l="l" r="r" t="t"/>
              <a:pathLst>
                <a:path extrusionOk="0" h="4128" w="6144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73"/>
            <p:cNvSpPr/>
            <p:nvPr/>
          </p:nvSpPr>
          <p:spPr>
            <a:xfrm>
              <a:off x="-34003850" y="327925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73"/>
            <p:cNvSpPr/>
            <p:nvPr/>
          </p:nvSpPr>
          <p:spPr>
            <a:xfrm>
              <a:off x="-34003850" y="3227275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73"/>
            <p:cNvSpPr/>
            <p:nvPr/>
          </p:nvSpPr>
          <p:spPr>
            <a:xfrm>
              <a:off x="-34003850" y="3484050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7" name="Google Shape;7537;p73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7538" name="Google Shape;7538;p73"/>
            <p:cNvSpPr/>
            <p:nvPr/>
          </p:nvSpPr>
          <p:spPr>
            <a:xfrm>
              <a:off x="-33832150" y="3585850"/>
              <a:ext cx="103200" cy="154200"/>
            </a:xfrm>
            <a:custGeom>
              <a:rect b="b" l="l" r="r" t="t"/>
              <a:pathLst>
                <a:path extrusionOk="0" h="6168" w="4128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73"/>
            <p:cNvSpPr/>
            <p:nvPr/>
          </p:nvSpPr>
          <p:spPr>
            <a:xfrm>
              <a:off x="-34004625" y="3690400"/>
              <a:ext cx="155175" cy="187475"/>
            </a:xfrm>
            <a:custGeom>
              <a:rect b="b" l="l" r="r" t="t"/>
              <a:pathLst>
                <a:path extrusionOk="0" h="7499" w="6207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73"/>
            <p:cNvSpPr/>
            <p:nvPr/>
          </p:nvSpPr>
          <p:spPr>
            <a:xfrm>
              <a:off x="-33936100" y="36210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73"/>
            <p:cNvSpPr/>
            <p:nvPr/>
          </p:nvSpPr>
          <p:spPr>
            <a:xfrm>
              <a:off x="-33952650" y="3690125"/>
              <a:ext cx="155975" cy="186950"/>
            </a:xfrm>
            <a:custGeom>
              <a:rect b="b" l="l" r="r" t="t"/>
              <a:pathLst>
                <a:path extrusionOk="0" h="7478" w="6239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73"/>
            <p:cNvSpPr/>
            <p:nvPr/>
          </p:nvSpPr>
          <p:spPr>
            <a:xfrm>
              <a:off x="-33849475" y="3758125"/>
              <a:ext cx="137075" cy="33100"/>
            </a:xfrm>
            <a:custGeom>
              <a:rect b="b" l="l" r="r" t="t"/>
              <a:pathLst>
                <a:path extrusionOk="0" h="1324" w="5483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3" name="Google Shape;7543;p73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7544" name="Google Shape;7544;p73"/>
            <p:cNvSpPr/>
            <p:nvPr/>
          </p:nvSpPr>
          <p:spPr>
            <a:xfrm>
              <a:off x="-33952650" y="3998350"/>
              <a:ext cx="186700" cy="186700"/>
            </a:xfrm>
            <a:custGeom>
              <a:rect b="b" l="l" r="r" t="t"/>
              <a:pathLst>
                <a:path extrusionOk="0" h="7468" w="7468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73"/>
            <p:cNvSpPr/>
            <p:nvPr/>
          </p:nvSpPr>
          <p:spPr>
            <a:xfrm>
              <a:off x="-33944775" y="3945575"/>
              <a:ext cx="232375" cy="247350"/>
            </a:xfrm>
            <a:custGeom>
              <a:rect b="b" l="l" r="r" t="t"/>
              <a:pathLst>
                <a:path extrusionOk="0" h="9894" w="9295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73"/>
            <p:cNvSpPr/>
            <p:nvPr/>
          </p:nvSpPr>
          <p:spPr>
            <a:xfrm>
              <a:off x="-34005425" y="3987325"/>
              <a:ext cx="237100" cy="250500"/>
            </a:xfrm>
            <a:custGeom>
              <a:rect b="b" l="l" r="r" t="t"/>
              <a:pathLst>
                <a:path extrusionOk="0" h="10020" w="9484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7" name="Google Shape;7547;p73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7548" name="Google Shape;7548;p73"/>
            <p:cNvSpPr/>
            <p:nvPr/>
          </p:nvSpPr>
          <p:spPr>
            <a:xfrm>
              <a:off x="-32171050" y="3279250"/>
              <a:ext cx="291450" cy="153625"/>
            </a:xfrm>
            <a:custGeom>
              <a:rect b="b" l="l" r="r" t="t"/>
              <a:pathLst>
                <a:path extrusionOk="0" h="6145" w="11658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73"/>
            <p:cNvSpPr/>
            <p:nvPr/>
          </p:nvSpPr>
          <p:spPr>
            <a:xfrm>
              <a:off x="-32067075" y="33139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73"/>
            <p:cNvSpPr/>
            <p:nvPr/>
          </p:nvSpPr>
          <p:spPr>
            <a:xfrm>
              <a:off x="-32171050" y="3450950"/>
              <a:ext cx="291450" cy="34700"/>
            </a:xfrm>
            <a:custGeom>
              <a:rect b="b" l="l" r="r" t="t"/>
              <a:pathLst>
                <a:path extrusionOk="0" h="1388" w="11658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73"/>
            <p:cNvSpPr/>
            <p:nvPr/>
          </p:nvSpPr>
          <p:spPr>
            <a:xfrm>
              <a:off x="-32174975" y="3192625"/>
              <a:ext cx="295375" cy="70125"/>
            </a:xfrm>
            <a:custGeom>
              <a:rect b="b" l="l" r="r" t="t"/>
              <a:pathLst>
                <a:path extrusionOk="0" h="2805" w="11815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52" name="Google Shape;7552;p73"/>
          <p:cNvSpPr/>
          <p:nvPr/>
        </p:nvSpPr>
        <p:spPr>
          <a:xfrm>
            <a:off x="5235975" y="3473306"/>
            <a:ext cx="343056" cy="335177"/>
          </a:xfrm>
          <a:custGeom>
            <a:rect b="b" l="l" r="r" t="t"/>
            <a:pathLst>
              <a:path extrusionOk="0" h="11698" w="11973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3" name="Google Shape;7553;p73"/>
          <p:cNvSpPr/>
          <p:nvPr/>
        </p:nvSpPr>
        <p:spPr>
          <a:xfrm>
            <a:off x="5240488" y="3884643"/>
            <a:ext cx="334031" cy="334919"/>
          </a:xfrm>
          <a:custGeom>
            <a:rect b="b" l="l" r="r" t="t"/>
            <a:pathLst>
              <a:path extrusionOk="0" h="11689" w="11658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54" name="Google Shape;7554;p73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7555" name="Google Shape;7555;p73"/>
            <p:cNvSpPr/>
            <p:nvPr/>
          </p:nvSpPr>
          <p:spPr>
            <a:xfrm>
              <a:off x="-30328000" y="3184750"/>
              <a:ext cx="258375" cy="120950"/>
            </a:xfrm>
            <a:custGeom>
              <a:rect b="b" l="l" r="r" t="t"/>
              <a:pathLst>
                <a:path extrusionOk="0" h="4838" w="10335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73"/>
            <p:cNvSpPr/>
            <p:nvPr/>
          </p:nvSpPr>
          <p:spPr>
            <a:xfrm>
              <a:off x="-30310675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73"/>
            <p:cNvSpPr/>
            <p:nvPr/>
          </p:nvSpPr>
          <p:spPr>
            <a:xfrm>
              <a:off x="-30345325" y="3408425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73"/>
            <p:cNvSpPr/>
            <p:nvPr/>
          </p:nvSpPr>
          <p:spPr>
            <a:xfrm>
              <a:off x="-30156300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73"/>
            <p:cNvSpPr/>
            <p:nvPr/>
          </p:nvSpPr>
          <p:spPr>
            <a:xfrm>
              <a:off x="-30190950" y="3408425"/>
              <a:ext cx="137850" cy="67775"/>
            </a:xfrm>
            <a:custGeom>
              <a:rect b="b" l="l" r="r" t="t"/>
              <a:pathLst>
                <a:path extrusionOk="0" h="2711" w="5514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0" name="Google Shape;7560;p73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7561" name="Google Shape;7561;p73"/>
            <p:cNvSpPr/>
            <p:nvPr/>
          </p:nvSpPr>
          <p:spPr>
            <a:xfrm>
              <a:off x="-35414475" y="3304600"/>
              <a:ext cx="154400" cy="85975"/>
            </a:xfrm>
            <a:custGeom>
              <a:rect b="b" l="l" r="r" t="t"/>
              <a:pathLst>
                <a:path extrusionOk="0" h="3439" w="6176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73"/>
            <p:cNvSpPr/>
            <p:nvPr/>
          </p:nvSpPr>
          <p:spPr>
            <a:xfrm>
              <a:off x="-35413700" y="3202075"/>
              <a:ext cx="34700" cy="103200"/>
            </a:xfrm>
            <a:custGeom>
              <a:rect b="b" l="l" r="r" t="t"/>
              <a:pathLst>
                <a:path extrusionOk="0" h="4128" w="1388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73"/>
            <p:cNvSpPr/>
            <p:nvPr/>
          </p:nvSpPr>
          <p:spPr>
            <a:xfrm>
              <a:off x="-35413700" y="3389525"/>
              <a:ext cx="34700" cy="103250"/>
            </a:xfrm>
            <a:custGeom>
              <a:rect b="b" l="l" r="r" t="t"/>
              <a:pathLst>
                <a:path extrusionOk="0" h="4130" w="1388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73"/>
            <p:cNvSpPr/>
            <p:nvPr/>
          </p:nvSpPr>
          <p:spPr>
            <a:xfrm>
              <a:off x="-35292400" y="3202075"/>
              <a:ext cx="33900" cy="103200"/>
            </a:xfrm>
            <a:custGeom>
              <a:rect b="b" l="l" r="r" t="t"/>
              <a:pathLst>
                <a:path extrusionOk="0" h="4128" w="1356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73"/>
            <p:cNvSpPr/>
            <p:nvPr/>
          </p:nvSpPr>
          <p:spPr>
            <a:xfrm>
              <a:off x="-35241200" y="3202850"/>
              <a:ext cx="51225" cy="290675"/>
            </a:xfrm>
            <a:custGeom>
              <a:rect b="b" l="l" r="r" t="t"/>
              <a:pathLst>
                <a:path extrusionOk="0" h="11627" w="2049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73"/>
            <p:cNvSpPr/>
            <p:nvPr/>
          </p:nvSpPr>
          <p:spPr>
            <a:xfrm>
              <a:off x="-35292400" y="3389525"/>
              <a:ext cx="33900" cy="104000"/>
            </a:xfrm>
            <a:custGeom>
              <a:rect b="b" l="l" r="r" t="t"/>
              <a:pathLst>
                <a:path extrusionOk="0" h="4160" w="1356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73"/>
            <p:cNvSpPr/>
            <p:nvPr/>
          </p:nvSpPr>
          <p:spPr>
            <a:xfrm>
              <a:off x="-35481425" y="3202075"/>
              <a:ext cx="51225" cy="289875"/>
            </a:xfrm>
            <a:custGeom>
              <a:rect b="b" l="l" r="r" t="t"/>
              <a:pathLst>
                <a:path extrusionOk="0" h="11595" w="2049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8" name="Google Shape;7568;p73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7569" name="Google Shape;7569;p73"/>
            <p:cNvSpPr/>
            <p:nvPr/>
          </p:nvSpPr>
          <p:spPr>
            <a:xfrm>
              <a:off x="-35482200" y="3749475"/>
              <a:ext cx="292225" cy="102400"/>
            </a:xfrm>
            <a:custGeom>
              <a:rect b="b" l="l" r="r" t="t"/>
              <a:pathLst>
                <a:path extrusionOk="0" h="4096" w="11689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73"/>
            <p:cNvSpPr/>
            <p:nvPr/>
          </p:nvSpPr>
          <p:spPr>
            <a:xfrm>
              <a:off x="-35371150" y="35612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73"/>
            <p:cNvSpPr/>
            <p:nvPr/>
          </p:nvSpPr>
          <p:spPr>
            <a:xfrm>
              <a:off x="-35405025" y="3647075"/>
              <a:ext cx="136275" cy="119750"/>
            </a:xfrm>
            <a:custGeom>
              <a:rect b="b" l="l" r="r" t="t"/>
              <a:pathLst>
                <a:path extrusionOk="0" h="4790" w="5451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2" name="Google Shape;7572;p73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7573" name="Google Shape;7573;p73"/>
            <p:cNvSpPr/>
            <p:nvPr/>
          </p:nvSpPr>
          <p:spPr>
            <a:xfrm>
              <a:off x="-35327050" y="412515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73"/>
            <p:cNvSpPr/>
            <p:nvPr/>
          </p:nvSpPr>
          <p:spPr>
            <a:xfrm>
              <a:off x="-35429450" y="392117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73"/>
            <p:cNvSpPr/>
            <p:nvPr/>
          </p:nvSpPr>
          <p:spPr>
            <a:xfrm>
              <a:off x="-35481425" y="4021975"/>
              <a:ext cx="137075" cy="35475"/>
            </a:xfrm>
            <a:custGeom>
              <a:rect b="b" l="l" r="r" t="t"/>
              <a:pathLst>
                <a:path extrusionOk="0" h="1419" w="5483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73"/>
            <p:cNvSpPr/>
            <p:nvPr/>
          </p:nvSpPr>
          <p:spPr>
            <a:xfrm>
              <a:off x="-35481425" y="4073975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73"/>
            <p:cNvSpPr/>
            <p:nvPr/>
          </p:nvSpPr>
          <p:spPr>
            <a:xfrm>
              <a:off x="-35481425" y="4176350"/>
              <a:ext cx="136275" cy="34675"/>
            </a:xfrm>
            <a:custGeom>
              <a:rect b="b" l="l" r="r" t="t"/>
              <a:pathLst>
                <a:path extrusionOk="0" h="1387" w="5451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73"/>
            <p:cNvSpPr/>
            <p:nvPr/>
          </p:nvSpPr>
          <p:spPr>
            <a:xfrm>
              <a:off x="-35327050" y="3919600"/>
              <a:ext cx="137075" cy="33875"/>
            </a:xfrm>
            <a:custGeom>
              <a:rect b="b" l="l" r="r" t="t"/>
              <a:pathLst>
                <a:path extrusionOk="0" h="1355" w="5483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73"/>
            <p:cNvSpPr/>
            <p:nvPr/>
          </p:nvSpPr>
          <p:spPr>
            <a:xfrm>
              <a:off x="-35327825" y="3970800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73"/>
            <p:cNvSpPr/>
            <p:nvPr/>
          </p:nvSpPr>
          <p:spPr>
            <a:xfrm>
              <a:off x="-35327825" y="4073975"/>
              <a:ext cx="136275" cy="35450"/>
            </a:xfrm>
            <a:custGeom>
              <a:rect b="b" l="l" r="r" t="t"/>
              <a:pathLst>
                <a:path extrusionOk="0" h="1418" w="5451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1" name="Google Shape;7581;p73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7582" name="Google Shape;7582;p73"/>
            <p:cNvSpPr/>
            <p:nvPr/>
          </p:nvSpPr>
          <p:spPr>
            <a:xfrm>
              <a:off x="-33456450" y="3261925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73"/>
            <p:cNvSpPr/>
            <p:nvPr/>
          </p:nvSpPr>
          <p:spPr>
            <a:xfrm>
              <a:off x="-33575375" y="3433625"/>
              <a:ext cx="85075" cy="85100"/>
            </a:xfrm>
            <a:custGeom>
              <a:rect b="b" l="l" r="r" t="t"/>
              <a:pathLst>
                <a:path extrusionOk="0" h="3404" w="3403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73"/>
            <p:cNvSpPr/>
            <p:nvPr/>
          </p:nvSpPr>
          <p:spPr>
            <a:xfrm>
              <a:off x="-33645475" y="3228075"/>
              <a:ext cx="206375" cy="153600"/>
            </a:xfrm>
            <a:custGeom>
              <a:rect b="b" l="l" r="r" t="t"/>
              <a:pathLst>
                <a:path extrusionOk="0" h="6144" w="8255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73"/>
            <p:cNvSpPr/>
            <p:nvPr/>
          </p:nvSpPr>
          <p:spPr>
            <a:xfrm>
              <a:off x="-33593500" y="3279250"/>
              <a:ext cx="104775" cy="52275"/>
            </a:xfrm>
            <a:custGeom>
              <a:rect b="b" l="l" r="r" t="t"/>
              <a:pathLst>
                <a:path extrusionOk="0" h="2091" w="4191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73"/>
            <p:cNvSpPr/>
            <p:nvPr/>
          </p:nvSpPr>
          <p:spPr>
            <a:xfrm>
              <a:off x="-33593500" y="3341475"/>
              <a:ext cx="104775" cy="74075"/>
            </a:xfrm>
            <a:custGeom>
              <a:rect b="b" l="l" r="r" t="t"/>
              <a:pathLst>
                <a:path extrusionOk="0" h="2963" w="4191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73"/>
            <p:cNvSpPr/>
            <p:nvPr/>
          </p:nvSpPr>
          <p:spPr>
            <a:xfrm>
              <a:off x="-33455650" y="3381650"/>
              <a:ext cx="104775" cy="52250"/>
            </a:xfrm>
            <a:custGeom>
              <a:rect b="b" l="l" r="r" t="t"/>
              <a:pathLst>
                <a:path extrusionOk="0" h="2090" w="4191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73"/>
            <p:cNvSpPr/>
            <p:nvPr/>
          </p:nvSpPr>
          <p:spPr>
            <a:xfrm>
              <a:off x="-33456450" y="3443875"/>
              <a:ext cx="102425" cy="74850"/>
            </a:xfrm>
            <a:custGeom>
              <a:rect b="b" l="l" r="r" t="t"/>
              <a:pathLst>
                <a:path extrusionOk="0" h="2994" w="4097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9" name="Google Shape;7589;p73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7590" name="Google Shape;7590;p73"/>
            <p:cNvSpPr/>
            <p:nvPr/>
          </p:nvSpPr>
          <p:spPr>
            <a:xfrm>
              <a:off x="-33646250" y="3739225"/>
              <a:ext cx="141775" cy="139425"/>
            </a:xfrm>
            <a:custGeom>
              <a:rect b="b" l="l" r="r" t="t"/>
              <a:pathLst>
                <a:path extrusionOk="0" h="5577" w="5671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73"/>
            <p:cNvSpPr/>
            <p:nvPr/>
          </p:nvSpPr>
          <p:spPr>
            <a:xfrm>
              <a:off x="-33541500" y="3586425"/>
              <a:ext cx="188250" cy="187475"/>
            </a:xfrm>
            <a:custGeom>
              <a:rect b="b" l="l" r="r" t="t"/>
              <a:pathLst>
                <a:path extrusionOk="0" h="7499" w="753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2" name="Google Shape;7592;p73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7593" name="Google Shape;7593;p73"/>
            <p:cNvSpPr/>
            <p:nvPr/>
          </p:nvSpPr>
          <p:spPr>
            <a:xfrm>
              <a:off x="-33549375" y="3944800"/>
              <a:ext cx="98475" cy="70900"/>
            </a:xfrm>
            <a:custGeom>
              <a:rect b="b" l="l" r="r" t="t"/>
              <a:pathLst>
                <a:path extrusionOk="0" h="2836" w="3939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73"/>
            <p:cNvSpPr/>
            <p:nvPr/>
          </p:nvSpPr>
          <p:spPr>
            <a:xfrm>
              <a:off x="-33645475" y="4041675"/>
              <a:ext cx="70900" cy="98475"/>
            </a:xfrm>
            <a:custGeom>
              <a:rect b="b" l="l" r="r" t="t"/>
              <a:pathLst>
                <a:path extrusionOk="0" h="3939" w="2836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73"/>
            <p:cNvSpPr/>
            <p:nvPr/>
          </p:nvSpPr>
          <p:spPr>
            <a:xfrm>
              <a:off x="-33424150" y="4042450"/>
              <a:ext cx="70900" cy="52025"/>
            </a:xfrm>
            <a:custGeom>
              <a:rect b="b" l="l" r="r" t="t"/>
              <a:pathLst>
                <a:path extrusionOk="0" h="2081" w="2836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73"/>
            <p:cNvSpPr/>
            <p:nvPr/>
          </p:nvSpPr>
          <p:spPr>
            <a:xfrm>
              <a:off x="-33549375" y="4165325"/>
              <a:ext cx="86650" cy="70925"/>
            </a:xfrm>
            <a:custGeom>
              <a:rect b="b" l="l" r="r" t="t"/>
              <a:pathLst>
                <a:path extrusionOk="0" h="2837" w="3466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73"/>
            <p:cNvSpPr/>
            <p:nvPr/>
          </p:nvSpPr>
          <p:spPr>
            <a:xfrm>
              <a:off x="-33558825" y="4030650"/>
              <a:ext cx="118950" cy="120525"/>
            </a:xfrm>
            <a:custGeom>
              <a:rect b="b" l="l" r="r" t="t"/>
              <a:pathLst>
                <a:path extrusionOk="0" h="4821" w="4758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73"/>
            <p:cNvSpPr/>
            <p:nvPr/>
          </p:nvSpPr>
          <p:spPr>
            <a:xfrm>
              <a:off x="-33639950" y="4129900"/>
              <a:ext cx="100825" cy="100825"/>
            </a:xfrm>
            <a:custGeom>
              <a:rect b="b" l="l" r="r" t="t"/>
              <a:pathLst>
                <a:path extrusionOk="0" h="4033" w="4033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73"/>
            <p:cNvSpPr/>
            <p:nvPr/>
          </p:nvSpPr>
          <p:spPr>
            <a:xfrm>
              <a:off x="-33459600" y="3951875"/>
              <a:ext cx="100850" cy="100075"/>
            </a:xfrm>
            <a:custGeom>
              <a:rect b="b" l="l" r="r" t="t"/>
              <a:pathLst>
                <a:path extrusionOk="0" h="4003" w="4034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73"/>
            <p:cNvSpPr/>
            <p:nvPr/>
          </p:nvSpPr>
          <p:spPr>
            <a:xfrm>
              <a:off x="-33639950" y="3951100"/>
              <a:ext cx="100825" cy="100050"/>
            </a:xfrm>
            <a:custGeom>
              <a:rect b="b" l="l" r="r" t="t"/>
              <a:pathLst>
                <a:path extrusionOk="0" h="4002" w="4033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73"/>
            <p:cNvSpPr/>
            <p:nvPr/>
          </p:nvSpPr>
          <p:spPr>
            <a:xfrm>
              <a:off x="-33472975" y="4082625"/>
              <a:ext cx="119725" cy="155200"/>
            </a:xfrm>
            <a:custGeom>
              <a:rect b="b" l="l" r="r" t="t"/>
              <a:pathLst>
                <a:path extrusionOk="0" h="6208" w="4789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73"/>
            <p:cNvSpPr/>
            <p:nvPr/>
          </p:nvSpPr>
          <p:spPr>
            <a:xfrm>
              <a:off x="-33421775" y="41338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3" name="Google Shape;7603;p73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7604" name="Google Shape;7604;p73"/>
            <p:cNvSpPr/>
            <p:nvPr/>
          </p:nvSpPr>
          <p:spPr>
            <a:xfrm>
              <a:off x="-31767775" y="3192625"/>
              <a:ext cx="204800" cy="153600"/>
            </a:xfrm>
            <a:custGeom>
              <a:rect b="b" l="l" r="r" t="t"/>
              <a:pathLst>
                <a:path extrusionOk="0" h="6144" w="8192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73"/>
            <p:cNvSpPr/>
            <p:nvPr/>
          </p:nvSpPr>
          <p:spPr>
            <a:xfrm>
              <a:off x="-31715000" y="3244600"/>
              <a:ext cx="101625" cy="52450"/>
            </a:xfrm>
            <a:custGeom>
              <a:rect b="b" l="l" r="r" t="t"/>
              <a:pathLst>
                <a:path extrusionOk="0" h="2098" w="4065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73"/>
            <p:cNvSpPr/>
            <p:nvPr/>
          </p:nvSpPr>
          <p:spPr>
            <a:xfrm>
              <a:off x="-31716575" y="3308400"/>
              <a:ext cx="102400" cy="73275"/>
            </a:xfrm>
            <a:custGeom>
              <a:rect b="b" l="l" r="r" t="t"/>
              <a:pathLst>
                <a:path extrusionOk="0" h="2931" w="4096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73"/>
            <p:cNvSpPr/>
            <p:nvPr/>
          </p:nvSpPr>
          <p:spPr>
            <a:xfrm>
              <a:off x="-31809525" y="3386375"/>
              <a:ext cx="290650" cy="99125"/>
            </a:xfrm>
            <a:custGeom>
              <a:rect b="b" l="l" r="r" t="t"/>
              <a:pathLst>
                <a:path extrusionOk="0" h="3965" w="11626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8" name="Google Shape;7608;p73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7609" name="Google Shape;7609;p73"/>
            <p:cNvSpPr/>
            <p:nvPr/>
          </p:nvSpPr>
          <p:spPr>
            <a:xfrm>
              <a:off x="-31554325" y="3595875"/>
              <a:ext cx="34675" cy="33900"/>
            </a:xfrm>
            <a:custGeom>
              <a:rect b="b" l="l" r="r" t="t"/>
              <a:pathLst>
                <a:path extrusionOk="0" h="1356" w="1387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73"/>
            <p:cNvSpPr/>
            <p:nvPr/>
          </p:nvSpPr>
          <p:spPr>
            <a:xfrm>
              <a:off x="-31659075" y="3628650"/>
              <a:ext cx="139425" cy="71650"/>
            </a:xfrm>
            <a:custGeom>
              <a:rect b="b" l="l" r="r" t="t"/>
              <a:pathLst>
                <a:path extrusionOk="0" h="2866" w="5577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73"/>
            <p:cNvSpPr/>
            <p:nvPr/>
          </p:nvSpPr>
          <p:spPr>
            <a:xfrm>
              <a:off x="-31811100" y="364707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73"/>
            <p:cNvSpPr/>
            <p:nvPr/>
          </p:nvSpPr>
          <p:spPr>
            <a:xfrm>
              <a:off x="-31811100" y="3678325"/>
              <a:ext cx="138650" cy="72250"/>
            </a:xfrm>
            <a:custGeom>
              <a:rect b="b" l="l" r="r" t="t"/>
              <a:pathLst>
                <a:path extrusionOk="0" h="2890" w="5546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73"/>
            <p:cNvSpPr/>
            <p:nvPr/>
          </p:nvSpPr>
          <p:spPr>
            <a:xfrm>
              <a:off x="-31759900" y="3791200"/>
              <a:ext cx="187475" cy="52800"/>
            </a:xfrm>
            <a:custGeom>
              <a:rect b="b" l="l" r="r" t="t"/>
              <a:pathLst>
                <a:path extrusionOk="0" h="2112" w="7499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73"/>
            <p:cNvSpPr/>
            <p:nvPr/>
          </p:nvSpPr>
          <p:spPr>
            <a:xfrm>
              <a:off x="-31759900" y="3550975"/>
              <a:ext cx="187475" cy="35475"/>
            </a:xfrm>
            <a:custGeom>
              <a:rect b="b" l="l" r="r" t="t"/>
              <a:pathLst>
                <a:path extrusionOk="0" h="1419" w="7499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73"/>
            <p:cNvSpPr/>
            <p:nvPr/>
          </p:nvSpPr>
          <p:spPr>
            <a:xfrm>
              <a:off x="-31759100" y="3602975"/>
              <a:ext cx="188250" cy="172500"/>
            </a:xfrm>
            <a:custGeom>
              <a:rect b="b" l="l" r="r" t="t"/>
              <a:pathLst>
                <a:path extrusionOk="0" h="6900" w="753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6" name="Google Shape;7616;p73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7617" name="Google Shape;7617;p73"/>
            <p:cNvSpPr/>
            <p:nvPr/>
          </p:nvSpPr>
          <p:spPr>
            <a:xfrm>
              <a:off x="-31817400" y="3911550"/>
              <a:ext cx="301675" cy="292550"/>
            </a:xfrm>
            <a:custGeom>
              <a:rect b="b" l="l" r="r" t="t"/>
              <a:pathLst>
                <a:path extrusionOk="0" h="11702" w="12067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73"/>
            <p:cNvSpPr/>
            <p:nvPr/>
          </p:nvSpPr>
          <p:spPr>
            <a:xfrm>
              <a:off x="-31816600" y="4062950"/>
              <a:ext cx="144150" cy="140600"/>
            </a:xfrm>
            <a:custGeom>
              <a:rect b="b" l="l" r="r" t="t"/>
              <a:pathLst>
                <a:path extrusionOk="0" h="5624" w="5766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73"/>
            <p:cNvSpPr/>
            <p:nvPr/>
          </p:nvSpPr>
          <p:spPr>
            <a:xfrm>
              <a:off x="-31648050" y="3910025"/>
              <a:ext cx="129175" cy="127725"/>
            </a:xfrm>
            <a:custGeom>
              <a:rect b="b" l="l" r="r" t="t"/>
              <a:pathLst>
                <a:path extrusionOk="0" h="5109" w="5167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0" name="Google Shape;7620;p73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7621" name="Google Shape;7621;p73"/>
            <p:cNvSpPr/>
            <p:nvPr/>
          </p:nvSpPr>
          <p:spPr>
            <a:xfrm>
              <a:off x="-30354000" y="3604550"/>
              <a:ext cx="137875" cy="256000"/>
            </a:xfrm>
            <a:custGeom>
              <a:rect b="b" l="l" r="r" t="t"/>
              <a:pathLst>
                <a:path extrusionOk="0" h="10240" w="5515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73"/>
            <p:cNvSpPr/>
            <p:nvPr/>
          </p:nvSpPr>
          <p:spPr>
            <a:xfrm>
              <a:off x="-30198825" y="3604550"/>
              <a:ext cx="137075" cy="256775"/>
            </a:xfrm>
            <a:custGeom>
              <a:rect b="b" l="l" r="r" t="t"/>
              <a:pathLst>
                <a:path extrusionOk="0" h="10271" w="5483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73"/>
            <p:cNvSpPr/>
            <p:nvPr/>
          </p:nvSpPr>
          <p:spPr>
            <a:xfrm>
              <a:off x="-30139750" y="3636850"/>
              <a:ext cx="26000" cy="37825"/>
            </a:xfrm>
            <a:custGeom>
              <a:rect b="b" l="l" r="r" t="t"/>
              <a:pathLst>
                <a:path extrusionOk="0" h="1513" w="104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73"/>
            <p:cNvSpPr/>
            <p:nvPr/>
          </p:nvSpPr>
          <p:spPr>
            <a:xfrm>
              <a:off x="-30302800" y="3638950"/>
              <a:ext cx="25225" cy="36500"/>
            </a:xfrm>
            <a:custGeom>
              <a:rect b="b" l="l" r="r" t="t"/>
              <a:pathLst>
                <a:path extrusionOk="0" h="1460" w="1009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73"/>
            <p:cNvSpPr/>
            <p:nvPr/>
          </p:nvSpPr>
          <p:spPr>
            <a:xfrm>
              <a:off x="-30242925" y="3569100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73"/>
            <p:cNvSpPr/>
            <p:nvPr/>
          </p:nvSpPr>
          <p:spPr>
            <a:xfrm>
              <a:off x="-30262625" y="3654950"/>
              <a:ext cx="107925" cy="68550"/>
            </a:xfrm>
            <a:custGeom>
              <a:rect b="b" l="l" r="r" t="t"/>
              <a:pathLst>
                <a:path extrusionOk="0" h="2742" w="4317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7" name="Google Shape;7627;p73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7628" name="Google Shape;7628;p73"/>
            <p:cNvSpPr/>
            <p:nvPr/>
          </p:nvSpPr>
          <p:spPr>
            <a:xfrm>
              <a:off x="-35008050" y="3202075"/>
              <a:ext cx="171700" cy="171250"/>
            </a:xfrm>
            <a:custGeom>
              <a:rect b="b" l="l" r="r" t="t"/>
              <a:pathLst>
                <a:path extrusionOk="0" h="6850" w="6868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73"/>
            <p:cNvSpPr/>
            <p:nvPr/>
          </p:nvSpPr>
          <p:spPr>
            <a:xfrm>
              <a:off x="-34937975" y="3254050"/>
              <a:ext cx="33125" cy="67775"/>
            </a:xfrm>
            <a:custGeom>
              <a:rect b="b" l="l" r="r" t="t"/>
              <a:pathLst>
                <a:path extrusionOk="0" h="2711" w="1325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73"/>
            <p:cNvSpPr/>
            <p:nvPr/>
          </p:nvSpPr>
          <p:spPr>
            <a:xfrm>
              <a:off x="-35085250" y="3338325"/>
              <a:ext cx="69325" cy="69350"/>
            </a:xfrm>
            <a:custGeom>
              <a:rect b="b" l="l" r="r" t="t"/>
              <a:pathLst>
                <a:path extrusionOk="0" h="2774" w="2773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73"/>
            <p:cNvSpPr/>
            <p:nvPr/>
          </p:nvSpPr>
          <p:spPr>
            <a:xfrm>
              <a:off x="-35118325" y="3424175"/>
              <a:ext cx="137075" cy="69350"/>
            </a:xfrm>
            <a:custGeom>
              <a:rect b="b" l="l" r="r" t="t"/>
              <a:pathLst>
                <a:path extrusionOk="0" h="2774" w="5483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2" name="Google Shape;7632;p73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7633" name="Google Shape;7633;p73"/>
            <p:cNvSpPr/>
            <p:nvPr/>
          </p:nvSpPr>
          <p:spPr>
            <a:xfrm>
              <a:off x="-35123050" y="3629750"/>
              <a:ext cx="205575" cy="222575"/>
            </a:xfrm>
            <a:custGeom>
              <a:rect b="b" l="l" r="r" t="t"/>
              <a:pathLst>
                <a:path extrusionOk="0" h="8903" w="8223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73"/>
            <p:cNvSpPr/>
            <p:nvPr/>
          </p:nvSpPr>
          <p:spPr>
            <a:xfrm>
              <a:off x="-35053750" y="3561225"/>
              <a:ext cx="222925" cy="221825"/>
            </a:xfrm>
            <a:custGeom>
              <a:rect b="b" l="l" r="r" t="t"/>
              <a:pathLst>
                <a:path extrusionOk="0" h="8873" w="8917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5" name="Google Shape;7635;p73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7636" name="Google Shape;7636;p73"/>
            <p:cNvSpPr/>
            <p:nvPr/>
          </p:nvSpPr>
          <p:spPr>
            <a:xfrm>
              <a:off x="-35089175" y="3919600"/>
              <a:ext cx="222900" cy="291425"/>
            </a:xfrm>
            <a:custGeom>
              <a:rect b="b" l="l" r="r" t="t"/>
              <a:pathLst>
                <a:path extrusionOk="0" h="11657" w="8916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73"/>
            <p:cNvSpPr/>
            <p:nvPr/>
          </p:nvSpPr>
          <p:spPr>
            <a:xfrm>
              <a:off x="-35038000" y="3971575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8" name="Google Shape;7638;p73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7639" name="Google Shape;7639;p73"/>
            <p:cNvSpPr/>
            <p:nvPr/>
          </p:nvSpPr>
          <p:spPr>
            <a:xfrm>
              <a:off x="-33071300" y="3440725"/>
              <a:ext cx="33100" cy="33900"/>
            </a:xfrm>
            <a:custGeom>
              <a:rect b="b" l="l" r="r" t="t"/>
              <a:pathLst>
                <a:path extrusionOk="0" h="1356" w="1324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73"/>
            <p:cNvSpPr/>
            <p:nvPr/>
          </p:nvSpPr>
          <p:spPr>
            <a:xfrm>
              <a:off x="-33157925" y="3227275"/>
              <a:ext cx="17350" cy="103200"/>
            </a:xfrm>
            <a:custGeom>
              <a:rect b="b" l="l" r="r" t="t"/>
              <a:pathLst>
                <a:path extrusionOk="0" h="4128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73"/>
            <p:cNvSpPr/>
            <p:nvPr/>
          </p:nvSpPr>
          <p:spPr>
            <a:xfrm>
              <a:off x="-33175250" y="3347650"/>
              <a:ext cx="51200" cy="51350"/>
            </a:xfrm>
            <a:custGeom>
              <a:rect b="b" l="l" r="r" t="t"/>
              <a:pathLst>
                <a:path extrusionOk="0" h="2054" w="2048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73"/>
            <p:cNvSpPr/>
            <p:nvPr/>
          </p:nvSpPr>
          <p:spPr>
            <a:xfrm>
              <a:off x="-33224875" y="3404500"/>
              <a:ext cx="159900" cy="114225"/>
            </a:xfrm>
            <a:custGeom>
              <a:rect b="b" l="l" r="r" t="t"/>
              <a:pathLst>
                <a:path extrusionOk="0" h="4569" w="6396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73"/>
            <p:cNvSpPr/>
            <p:nvPr/>
          </p:nvSpPr>
          <p:spPr>
            <a:xfrm>
              <a:off x="-33141400" y="3312350"/>
              <a:ext cx="127625" cy="138625"/>
            </a:xfrm>
            <a:custGeom>
              <a:rect b="b" l="l" r="r" t="t"/>
              <a:pathLst>
                <a:path extrusionOk="0" h="5545" w="5105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73"/>
            <p:cNvSpPr/>
            <p:nvPr/>
          </p:nvSpPr>
          <p:spPr>
            <a:xfrm>
              <a:off x="-33122500" y="3226875"/>
              <a:ext cx="122125" cy="83925"/>
            </a:xfrm>
            <a:custGeom>
              <a:rect b="b" l="l" r="r" t="t"/>
              <a:pathLst>
                <a:path extrusionOk="0" h="3357" w="4885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73"/>
            <p:cNvSpPr/>
            <p:nvPr/>
          </p:nvSpPr>
          <p:spPr>
            <a:xfrm>
              <a:off x="-33277650" y="3245400"/>
              <a:ext cx="102400" cy="198500"/>
            </a:xfrm>
            <a:custGeom>
              <a:rect b="b" l="l" r="r" t="t"/>
              <a:pathLst>
                <a:path extrusionOk="0" h="7940" w="4096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6" name="Google Shape;7646;p73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7647" name="Google Shape;7647;p73"/>
            <p:cNvSpPr/>
            <p:nvPr/>
          </p:nvSpPr>
          <p:spPr>
            <a:xfrm>
              <a:off x="-33114625" y="3586425"/>
              <a:ext cx="119750" cy="120525"/>
            </a:xfrm>
            <a:custGeom>
              <a:rect b="b" l="l" r="r" t="t"/>
              <a:pathLst>
                <a:path extrusionOk="0" h="4821" w="479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73"/>
            <p:cNvSpPr/>
            <p:nvPr/>
          </p:nvSpPr>
          <p:spPr>
            <a:xfrm>
              <a:off x="-33286325" y="3825875"/>
              <a:ext cx="241050" cy="52000"/>
            </a:xfrm>
            <a:custGeom>
              <a:rect b="b" l="l" r="r" t="t"/>
              <a:pathLst>
                <a:path extrusionOk="0" h="2080" w="9642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73"/>
            <p:cNvSpPr/>
            <p:nvPr/>
          </p:nvSpPr>
          <p:spPr>
            <a:xfrm>
              <a:off x="-33183925" y="3756550"/>
              <a:ext cx="103200" cy="52025"/>
            </a:xfrm>
            <a:custGeom>
              <a:rect b="b" l="l" r="r" t="t"/>
              <a:pathLst>
                <a:path extrusionOk="0" h="2081" w="4128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73"/>
            <p:cNvSpPr/>
            <p:nvPr/>
          </p:nvSpPr>
          <p:spPr>
            <a:xfrm>
              <a:off x="-33252450" y="3636850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73"/>
            <p:cNvSpPr/>
            <p:nvPr/>
          </p:nvSpPr>
          <p:spPr>
            <a:xfrm>
              <a:off x="-33286325" y="3723050"/>
              <a:ext cx="116600" cy="85525"/>
            </a:xfrm>
            <a:custGeom>
              <a:rect b="b" l="l" r="r" t="t"/>
              <a:pathLst>
                <a:path extrusionOk="0" h="3421" w="4664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2" name="Google Shape;7652;p73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7653" name="Google Shape;7653;p73"/>
            <p:cNvSpPr/>
            <p:nvPr/>
          </p:nvSpPr>
          <p:spPr>
            <a:xfrm>
              <a:off x="-33194950" y="3996000"/>
              <a:ext cx="200075" cy="241825"/>
            </a:xfrm>
            <a:custGeom>
              <a:rect b="b" l="l" r="r" t="t"/>
              <a:pathLst>
                <a:path extrusionOk="0" h="9673" w="8003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73"/>
            <p:cNvSpPr/>
            <p:nvPr/>
          </p:nvSpPr>
          <p:spPr>
            <a:xfrm>
              <a:off x="-33027975" y="3962900"/>
              <a:ext cx="33100" cy="105575"/>
            </a:xfrm>
            <a:custGeom>
              <a:rect b="b" l="l" r="r" t="t"/>
              <a:pathLst>
                <a:path extrusionOk="0" h="4223" w="1324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73"/>
            <p:cNvSpPr/>
            <p:nvPr/>
          </p:nvSpPr>
          <p:spPr>
            <a:xfrm>
              <a:off x="-33286325" y="3962125"/>
              <a:ext cx="96125" cy="205600"/>
            </a:xfrm>
            <a:custGeom>
              <a:rect b="b" l="l" r="r" t="t"/>
              <a:pathLst>
                <a:path extrusionOk="0" h="8224" w="3845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73"/>
            <p:cNvSpPr/>
            <p:nvPr/>
          </p:nvSpPr>
          <p:spPr>
            <a:xfrm>
              <a:off x="-33235125" y="3944800"/>
              <a:ext cx="189050" cy="171725"/>
            </a:xfrm>
            <a:custGeom>
              <a:rect b="b" l="l" r="r" t="t"/>
              <a:pathLst>
                <a:path extrusionOk="0" h="6869" w="7562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7" name="Google Shape;7657;p73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7658" name="Google Shape;7658;p73"/>
            <p:cNvSpPr/>
            <p:nvPr/>
          </p:nvSpPr>
          <p:spPr>
            <a:xfrm>
              <a:off x="-31314900" y="3278475"/>
              <a:ext cx="103200" cy="18125"/>
            </a:xfrm>
            <a:custGeom>
              <a:rect b="b" l="l" r="r" t="t"/>
              <a:pathLst>
                <a:path extrusionOk="0" h="725" w="4128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73"/>
            <p:cNvSpPr/>
            <p:nvPr/>
          </p:nvSpPr>
          <p:spPr>
            <a:xfrm>
              <a:off x="-31367675" y="3227275"/>
              <a:ext cx="206400" cy="221350"/>
            </a:xfrm>
            <a:custGeom>
              <a:rect b="b" l="l" r="r" t="t"/>
              <a:pathLst>
                <a:path extrusionOk="0" h="8854" w="8256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73"/>
            <p:cNvSpPr/>
            <p:nvPr/>
          </p:nvSpPr>
          <p:spPr>
            <a:xfrm>
              <a:off x="-31452725" y="3191825"/>
              <a:ext cx="86650" cy="259150"/>
            </a:xfrm>
            <a:custGeom>
              <a:rect b="b" l="l" r="r" t="t"/>
              <a:pathLst>
                <a:path extrusionOk="0" h="10366" w="3466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73"/>
            <p:cNvSpPr/>
            <p:nvPr/>
          </p:nvSpPr>
          <p:spPr>
            <a:xfrm>
              <a:off x="-31409400" y="3468275"/>
              <a:ext cx="92950" cy="17375"/>
            </a:xfrm>
            <a:custGeom>
              <a:rect b="b" l="l" r="r" t="t"/>
              <a:pathLst>
                <a:path extrusionOk="0" h="695" w="3718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2" name="Google Shape;7662;p73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7663" name="Google Shape;7663;p73"/>
            <p:cNvSpPr/>
            <p:nvPr/>
          </p:nvSpPr>
          <p:spPr>
            <a:xfrm>
              <a:off x="-31452725" y="3756550"/>
              <a:ext cx="155175" cy="34675"/>
            </a:xfrm>
            <a:custGeom>
              <a:rect b="b" l="l" r="r" t="t"/>
              <a:pathLst>
                <a:path extrusionOk="0" h="1387" w="6207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73"/>
            <p:cNvSpPr/>
            <p:nvPr/>
          </p:nvSpPr>
          <p:spPr>
            <a:xfrm>
              <a:off x="-31452725" y="3551775"/>
              <a:ext cx="183525" cy="188275"/>
            </a:xfrm>
            <a:custGeom>
              <a:rect b="b" l="l" r="r" t="t"/>
              <a:pathLst>
                <a:path extrusionOk="0" h="7531" w="7341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73"/>
            <p:cNvSpPr/>
            <p:nvPr/>
          </p:nvSpPr>
          <p:spPr>
            <a:xfrm>
              <a:off x="-31366100" y="3808550"/>
              <a:ext cx="52025" cy="35450"/>
            </a:xfrm>
            <a:custGeom>
              <a:rect b="b" l="l" r="r" t="t"/>
              <a:pathLst>
                <a:path extrusionOk="0" h="1418" w="2081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73"/>
            <p:cNvSpPr/>
            <p:nvPr/>
          </p:nvSpPr>
          <p:spPr>
            <a:xfrm>
              <a:off x="-31281025" y="3621075"/>
              <a:ext cx="120525" cy="171725"/>
            </a:xfrm>
            <a:custGeom>
              <a:rect b="b" l="l" r="r" t="t"/>
              <a:pathLst>
                <a:path extrusionOk="0" h="6869" w="4821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7" name="Google Shape;7667;p73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7668" name="Google Shape;7668;p73"/>
            <p:cNvSpPr/>
            <p:nvPr/>
          </p:nvSpPr>
          <p:spPr>
            <a:xfrm>
              <a:off x="-31455100" y="390935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73"/>
            <p:cNvSpPr/>
            <p:nvPr/>
          </p:nvSpPr>
          <p:spPr>
            <a:xfrm>
              <a:off x="-31455100" y="3997350"/>
              <a:ext cx="215050" cy="205025"/>
            </a:xfrm>
            <a:custGeom>
              <a:rect b="b" l="l" r="r" t="t"/>
              <a:pathLst>
                <a:path extrusionOk="0" h="8201" w="8602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0" name="Google Shape;7670;p73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7671" name="Google Shape;7671;p73"/>
            <p:cNvSpPr/>
            <p:nvPr/>
          </p:nvSpPr>
          <p:spPr>
            <a:xfrm>
              <a:off x="-30174425" y="3988125"/>
              <a:ext cx="120550" cy="120175"/>
            </a:xfrm>
            <a:custGeom>
              <a:rect b="b" l="l" r="r" t="t"/>
              <a:pathLst>
                <a:path extrusionOk="0" h="4807" w="4822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73"/>
            <p:cNvSpPr/>
            <p:nvPr/>
          </p:nvSpPr>
          <p:spPr>
            <a:xfrm>
              <a:off x="-30345325" y="3988125"/>
              <a:ext cx="119750" cy="120175"/>
            </a:xfrm>
            <a:custGeom>
              <a:rect b="b" l="l" r="r" t="t"/>
              <a:pathLst>
                <a:path extrusionOk="0" h="4807" w="479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73"/>
            <p:cNvSpPr/>
            <p:nvPr/>
          </p:nvSpPr>
          <p:spPr>
            <a:xfrm>
              <a:off x="-30293350" y="4159025"/>
              <a:ext cx="188275" cy="52000"/>
            </a:xfrm>
            <a:custGeom>
              <a:rect b="b" l="l" r="r" t="t"/>
              <a:pathLst>
                <a:path extrusionOk="0" h="2080" w="7531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73"/>
            <p:cNvSpPr/>
            <p:nvPr/>
          </p:nvSpPr>
          <p:spPr>
            <a:xfrm>
              <a:off x="-30293350" y="3918800"/>
              <a:ext cx="188275" cy="34675"/>
            </a:xfrm>
            <a:custGeom>
              <a:rect b="b" l="l" r="r" t="t"/>
              <a:pathLst>
                <a:path extrusionOk="0" h="1387" w="7531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73"/>
            <p:cNvSpPr/>
            <p:nvPr/>
          </p:nvSpPr>
          <p:spPr>
            <a:xfrm>
              <a:off x="-30294125" y="3970800"/>
              <a:ext cx="188250" cy="170925"/>
            </a:xfrm>
            <a:custGeom>
              <a:rect b="b" l="l" r="r" t="t"/>
              <a:pathLst>
                <a:path extrusionOk="0" h="6837" w="753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6" name="Google Shape;7676;p73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7677" name="Google Shape;7677;p73"/>
            <p:cNvSpPr/>
            <p:nvPr/>
          </p:nvSpPr>
          <p:spPr>
            <a:xfrm>
              <a:off x="-34703250" y="3389525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73"/>
            <p:cNvSpPr/>
            <p:nvPr/>
          </p:nvSpPr>
          <p:spPr>
            <a:xfrm>
              <a:off x="-34636300" y="3348575"/>
              <a:ext cx="69325" cy="75625"/>
            </a:xfrm>
            <a:custGeom>
              <a:rect b="b" l="l" r="r" t="t"/>
              <a:pathLst>
                <a:path extrusionOk="0" h="3025" w="2773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73"/>
            <p:cNvSpPr/>
            <p:nvPr/>
          </p:nvSpPr>
          <p:spPr>
            <a:xfrm>
              <a:off x="-34752875" y="3253275"/>
              <a:ext cx="126050" cy="170925"/>
            </a:xfrm>
            <a:custGeom>
              <a:rect b="b" l="l" r="r" t="t"/>
              <a:pathLst>
                <a:path extrusionOk="0" h="6837" w="5042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73"/>
            <p:cNvSpPr/>
            <p:nvPr/>
          </p:nvSpPr>
          <p:spPr>
            <a:xfrm>
              <a:off x="-34677250" y="3338325"/>
              <a:ext cx="33875" cy="33900"/>
            </a:xfrm>
            <a:custGeom>
              <a:rect b="b" l="l" r="r" t="t"/>
              <a:pathLst>
                <a:path extrusionOk="0" h="1356" w="1355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73"/>
            <p:cNvSpPr/>
            <p:nvPr/>
          </p:nvSpPr>
          <p:spPr>
            <a:xfrm>
              <a:off x="-34618200" y="3202500"/>
              <a:ext cx="137075" cy="135850"/>
            </a:xfrm>
            <a:custGeom>
              <a:rect b="b" l="l" r="r" t="t"/>
              <a:pathLst>
                <a:path extrusionOk="0" h="5434" w="5483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73"/>
            <p:cNvSpPr/>
            <p:nvPr/>
          </p:nvSpPr>
          <p:spPr>
            <a:xfrm>
              <a:off x="-34755225" y="3440725"/>
              <a:ext cx="188250" cy="52800"/>
            </a:xfrm>
            <a:custGeom>
              <a:rect b="b" l="l" r="r" t="t"/>
              <a:pathLst>
                <a:path extrusionOk="0" h="2112" w="753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73"/>
            <p:cNvSpPr/>
            <p:nvPr/>
          </p:nvSpPr>
          <p:spPr>
            <a:xfrm>
              <a:off x="-34754450" y="3202075"/>
              <a:ext cx="153600" cy="33900"/>
            </a:xfrm>
            <a:custGeom>
              <a:rect b="b" l="l" r="r" t="t"/>
              <a:pathLst>
                <a:path extrusionOk="0" h="1356" w="6144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4" name="Google Shape;7684;p73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7685" name="Google Shape;7685;p73"/>
            <p:cNvSpPr/>
            <p:nvPr/>
          </p:nvSpPr>
          <p:spPr>
            <a:xfrm>
              <a:off x="-34693800" y="3629750"/>
              <a:ext cx="152025" cy="152825"/>
            </a:xfrm>
            <a:custGeom>
              <a:rect b="b" l="l" r="r" t="t"/>
              <a:pathLst>
                <a:path extrusionOk="0" h="6113" w="6081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73"/>
            <p:cNvSpPr/>
            <p:nvPr/>
          </p:nvSpPr>
          <p:spPr>
            <a:xfrm>
              <a:off x="-34763900" y="35612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73"/>
            <p:cNvSpPr/>
            <p:nvPr/>
          </p:nvSpPr>
          <p:spPr>
            <a:xfrm>
              <a:off x="-34644175" y="36809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88" name="Google Shape;7688;p73"/>
          <p:cNvSpPr/>
          <p:nvPr/>
        </p:nvSpPr>
        <p:spPr>
          <a:xfrm>
            <a:off x="2293583" y="3885101"/>
            <a:ext cx="334031" cy="334002"/>
          </a:xfrm>
          <a:custGeom>
            <a:rect b="b" l="l" r="r" t="t"/>
            <a:pathLst>
              <a:path extrusionOk="0" h="11657" w="11658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89" name="Google Shape;7689;p73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7690" name="Google Shape;7690;p73"/>
            <p:cNvSpPr/>
            <p:nvPr/>
          </p:nvSpPr>
          <p:spPr>
            <a:xfrm>
              <a:off x="-32927950" y="3228075"/>
              <a:ext cx="69325" cy="291425"/>
            </a:xfrm>
            <a:custGeom>
              <a:rect b="b" l="l" r="r" t="t"/>
              <a:pathLst>
                <a:path extrusionOk="0" h="11657" w="2773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73"/>
            <p:cNvSpPr/>
            <p:nvPr/>
          </p:nvSpPr>
          <p:spPr>
            <a:xfrm>
              <a:off x="-32841300" y="3227275"/>
              <a:ext cx="154400" cy="291450"/>
            </a:xfrm>
            <a:custGeom>
              <a:rect b="b" l="l" r="r" t="t"/>
              <a:pathLst>
                <a:path extrusionOk="0" h="11658" w="6176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73"/>
            <p:cNvSpPr/>
            <p:nvPr/>
          </p:nvSpPr>
          <p:spPr>
            <a:xfrm>
              <a:off x="-32669600" y="3261925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73"/>
            <p:cNvSpPr/>
            <p:nvPr/>
          </p:nvSpPr>
          <p:spPr>
            <a:xfrm>
              <a:off x="-32669600" y="3329675"/>
              <a:ext cx="33875" cy="35450"/>
            </a:xfrm>
            <a:custGeom>
              <a:rect b="b" l="l" r="r" t="t"/>
              <a:pathLst>
                <a:path extrusionOk="0" h="1418" w="1355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73"/>
            <p:cNvSpPr/>
            <p:nvPr/>
          </p:nvSpPr>
          <p:spPr>
            <a:xfrm>
              <a:off x="-32669600" y="3381650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5" name="Google Shape;7695;p73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7696" name="Google Shape;7696;p73"/>
            <p:cNvSpPr/>
            <p:nvPr/>
          </p:nvSpPr>
          <p:spPr>
            <a:xfrm>
              <a:off x="-32927950" y="3843975"/>
              <a:ext cx="293025" cy="33900"/>
            </a:xfrm>
            <a:custGeom>
              <a:rect b="b" l="l" r="r" t="t"/>
              <a:pathLst>
                <a:path extrusionOk="0" h="1356" w="11721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73"/>
            <p:cNvSpPr/>
            <p:nvPr/>
          </p:nvSpPr>
          <p:spPr>
            <a:xfrm>
              <a:off x="-32872025" y="3723475"/>
              <a:ext cx="180400" cy="52000"/>
            </a:xfrm>
            <a:custGeom>
              <a:rect b="b" l="l" r="r" t="t"/>
              <a:pathLst>
                <a:path extrusionOk="0" h="2080" w="7216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73"/>
            <p:cNvSpPr/>
            <p:nvPr/>
          </p:nvSpPr>
          <p:spPr>
            <a:xfrm>
              <a:off x="-32890150" y="3792775"/>
              <a:ext cx="217425" cy="33900"/>
            </a:xfrm>
            <a:custGeom>
              <a:rect b="b" l="l" r="r" t="t"/>
              <a:pathLst>
                <a:path extrusionOk="0" h="1356" w="8697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73"/>
            <p:cNvSpPr/>
            <p:nvPr/>
          </p:nvSpPr>
          <p:spPr>
            <a:xfrm>
              <a:off x="-32822400" y="3586425"/>
              <a:ext cx="82725" cy="52800"/>
            </a:xfrm>
            <a:custGeom>
              <a:rect b="b" l="l" r="r" t="t"/>
              <a:pathLst>
                <a:path extrusionOk="0" h="2112" w="3309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73"/>
            <p:cNvSpPr/>
            <p:nvPr/>
          </p:nvSpPr>
          <p:spPr>
            <a:xfrm>
              <a:off x="-32846825" y="3655750"/>
              <a:ext cx="131550" cy="51200"/>
            </a:xfrm>
            <a:custGeom>
              <a:rect b="b" l="l" r="r" t="t"/>
              <a:pathLst>
                <a:path extrusionOk="0" h="2048" w="5262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01" name="Google Shape;7701;p73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7702" name="Google Shape;7702;p73"/>
            <p:cNvSpPr/>
            <p:nvPr/>
          </p:nvSpPr>
          <p:spPr>
            <a:xfrm>
              <a:off x="-32927950" y="3944800"/>
              <a:ext cx="69325" cy="292225"/>
            </a:xfrm>
            <a:custGeom>
              <a:rect b="b" l="l" r="r" t="t"/>
              <a:pathLst>
                <a:path extrusionOk="0" h="11689" w="2773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73"/>
            <p:cNvSpPr/>
            <p:nvPr/>
          </p:nvSpPr>
          <p:spPr>
            <a:xfrm>
              <a:off x="-32720800" y="4057425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73"/>
            <p:cNvSpPr/>
            <p:nvPr/>
          </p:nvSpPr>
          <p:spPr>
            <a:xfrm>
              <a:off x="-32720800" y="4099950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73"/>
            <p:cNvSpPr/>
            <p:nvPr/>
          </p:nvSpPr>
          <p:spPr>
            <a:xfrm>
              <a:off x="-32720800" y="414170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73"/>
            <p:cNvSpPr/>
            <p:nvPr/>
          </p:nvSpPr>
          <p:spPr>
            <a:xfrm>
              <a:off x="-32754675" y="3944800"/>
              <a:ext cx="51225" cy="52000"/>
            </a:xfrm>
            <a:custGeom>
              <a:rect b="b" l="l" r="r" t="t"/>
              <a:pathLst>
                <a:path extrusionOk="0" h="2080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73"/>
            <p:cNvSpPr/>
            <p:nvPr/>
          </p:nvSpPr>
          <p:spPr>
            <a:xfrm>
              <a:off x="-32687725" y="3944800"/>
              <a:ext cx="34675" cy="55150"/>
            </a:xfrm>
            <a:custGeom>
              <a:rect b="b" l="l" r="r" t="t"/>
              <a:pathLst>
                <a:path extrusionOk="0" h="2206" w="1387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73"/>
            <p:cNvSpPr/>
            <p:nvPr/>
          </p:nvSpPr>
          <p:spPr>
            <a:xfrm>
              <a:off x="-32860200" y="4014100"/>
              <a:ext cx="207150" cy="153625"/>
            </a:xfrm>
            <a:custGeom>
              <a:rect b="b" l="l" r="r" t="t"/>
              <a:pathLst>
                <a:path extrusionOk="0" h="6145" w="8286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73"/>
            <p:cNvSpPr/>
            <p:nvPr/>
          </p:nvSpPr>
          <p:spPr>
            <a:xfrm>
              <a:off x="-32755450" y="4055850"/>
              <a:ext cx="51200" cy="181175"/>
            </a:xfrm>
            <a:custGeom>
              <a:rect b="b" l="l" r="r" t="t"/>
              <a:pathLst>
                <a:path extrusionOk="0" h="7247" w="2048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73"/>
            <p:cNvSpPr/>
            <p:nvPr/>
          </p:nvSpPr>
          <p:spPr>
            <a:xfrm>
              <a:off x="-32686925" y="4182650"/>
              <a:ext cx="34675" cy="55175"/>
            </a:xfrm>
            <a:custGeom>
              <a:rect b="b" l="l" r="r" t="t"/>
              <a:pathLst>
                <a:path extrusionOk="0" h="2207" w="1387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1" name="Google Shape;7711;p73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7712" name="Google Shape;7712;p73"/>
            <p:cNvSpPr/>
            <p:nvPr/>
          </p:nvSpPr>
          <p:spPr>
            <a:xfrm>
              <a:off x="-31033700" y="3194000"/>
              <a:ext cx="103200" cy="34100"/>
            </a:xfrm>
            <a:custGeom>
              <a:rect b="b" l="l" r="r" t="t"/>
              <a:pathLst>
                <a:path extrusionOk="0" h="1364" w="4128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73"/>
            <p:cNvSpPr/>
            <p:nvPr/>
          </p:nvSpPr>
          <p:spPr>
            <a:xfrm>
              <a:off x="-31042375" y="3346200"/>
              <a:ext cx="16550" cy="18150"/>
            </a:xfrm>
            <a:custGeom>
              <a:rect b="b" l="l" r="r" t="t"/>
              <a:pathLst>
                <a:path extrusionOk="0" h="726" w="662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73"/>
            <p:cNvSpPr/>
            <p:nvPr/>
          </p:nvSpPr>
          <p:spPr>
            <a:xfrm>
              <a:off x="-31042375" y="32784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73"/>
            <p:cNvSpPr/>
            <p:nvPr/>
          </p:nvSpPr>
          <p:spPr>
            <a:xfrm>
              <a:off x="-31042375" y="3416300"/>
              <a:ext cx="16550" cy="16575"/>
            </a:xfrm>
            <a:custGeom>
              <a:rect b="b" l="l" r="r" t="t"/>
              <a:pathLst>
                <a:path extrusionOk="0" h="663" w="662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73"/>
            <p:cNvSpPr/>
            <p:nvPr/>
          </p:nvSpPr>
          <p:spPr>
            <a:xfrm>
              <a:off x="-31094350" y="3210725"/>
              <a:ext cx="222900" cy="274925"/>
            </a:xfrm>
            <a:custGeom>
              <a:rect b="b" l="l" r="r" t="t"/>
              <a:pathLst>
                <a:path extrusionOk="0" h="10997" w="8916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73"/>
            <p:cNvSpPr/>
            <p:nvPr/>
          </p:nvSpPr>
          <p:spPr>
            <a:xfrm>
              <a:off x="-30853350" y="3295000"/>
              <a:ext cx="51225" cy="104000"/>
            </a:xfrm>
            <a:custGeom>
              <a:rect b="b" l="l" r="r" t="t"/>
              <a:pathLst>
                <a:path extrusionOk="0" h="4160" w="2049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73"/>
            <p:cNvSpPr/>
            <p:nvPr/>
          </p:nvSpPr>
          <p:spPr>
            <a:xfrm>
              <a:off x="-30853350" y="3227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73"/>
            <p:cNvSpPr/>
            <p:nvPr/>
          </p:nvSpPr>
          <p:spPr>
            <a:xfrm>
              <a:off x="-30851775" y="3416300"/>
              <a:ext cx="46500" cy="51225"/>
            </a:xfrm>
            <a:custGeom>
              <a:rect b="b" l="l" r="r" t="t"/>
              <a:pathLst>
                <a:path extrusionOk="0" h="2049" w="186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0" name="Google Shape;7720;p73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7721" name="Google Shape;7721;p73"/>
            <p:cNvSpPr/>
            <p:nvPr/>
          </p:nvSpPr>
          <p:spPr>
            <a:xfrm>
              <a:off x="-31011650" y="3745525"/>
              <a:ext cx="7900" cy="12625"/>
            </a:xfrm>
            <a:custGeom>
              <a:rect b="b" l="l" r="r" t="t"/>
              <a:pathLst>
                <a:path extrusionOk="0" h="505" w="316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73"/>
            <p:cNvSpPr/>
            <p:nvPr/>
          </p:nvSpPr>
          <p:spPr>
            <a:xfrm>
              <a:off x="-31093575" y="3671500"/>
              <a:ext cx="171725" cy="172950"/>
            </a:xfrm>
            <a:custGeom>
              <a:rect b="b" l="l" r="r" t="t"/>
              <a:pathLst>
                <a:path extrusionOk="0" h="6918" w="6869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73"/>
            <p:cNvSpPr/>
            <p:nvPr/>
          </p:nvSpPr>
          <p:spPr>
            <a:xfrm>
              <a:off x="-30895875" y="3621075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73"/>
            <p:cNvSpPr/>
            <p:nvPr/>
          </p:nvSpPr>
          <p:spPr>
            <a:xfrm>
              <a:off x="-30974650" y="3552550"/>
              <a:ext cx="172525" cy="172400"/>
            </a:xfrm>
            <a:custGeom>
              <a:rect b="b" l="l" r="r" t="t"/>
              <a:pathLst>
                <a:path extrusionOk="0" h="6896" w="6901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5" name="Google Shape;7725;p73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7726" name="Google Shape;7726;p73"/>
            <p:cNvSpPr/>
            <p:nvPr/>
          </p:nvSpPr>
          <p:spPr>
            <a:xfrm>
              <a:off x="-31093575" y="39117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73"/>
            <p:cNvSpPr/>
            <p:nvPr/>
          </p:nvSpPr>
          <p:spPr>
            <a:xfrm>
              <a:off x="-31025825" y="3980250"/>
              <a:ext cx="156750" cy="154250"/>
            </a:xfrm>
            <a:custGeom>
              <a:rect b="b" l="l" r="r" t="t"/>
              <a:pathLst>
                <a:path extrusionOk="0" h="6170" w="627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8" name="Google Shape;7728;p73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7729" name="Google Shape;7729;p73"/>
            <p:cNvSpPr/>
            <p:nvPr/>
          </p:nvSpPr>
          <p:spPr>
            <a:xfrm>
              <a:off x="-29839675" y="3355650"/>
              <a:ext cx="186700" cy="33900"/>
            </a:xfrm>
            <a:custGeom>
              <a:rect b="b" l="l" r="r" t="t"/>
              <a:pathLst>
                <a:path extrusionOk="0" h="1356" w="7468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73"/>
            <p:cNvSpPr/>
            <p:nvPr/>
          </p:nvSpPr>
          <p:spPr>
            <a:xfrm>
              <a:off x="-29824700" y="3406850"/>
              <a:ext cx="172500" cy="68550"/>
            </a:xfrm>
            <a:custGeom>
              <a:rect b="b" l="l" r="r" t="t"/>
              <a:pathLst>
                <a:path extrusionOk="0" h="2742" w="690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73"/>
            <p:cNvSpPr/>
            <p:nvPr/>
          </p:nvSpPr>
          <p:spPr>
            <a:xfrm>
              <a:off x="-29756975" y="31831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73"/>
            <p:cNvSpPr/>
            <p:nvPr/>
          </p:nvSpPr>
          <p:spPr>
            <a:xfrm>
              <a:off x="-29790850" y="3269025"/>
              <a:ext cx="137875" cy="68550"/>
            </a:xfrm>
            <a:custGeom>
              <a:rect b="b" l="l" r="r" t="t"/>
              <a:pathLst>
                <a:path extrusionOk="0" h="2742" w="5515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73"/>
            <p:cNvSpPr/>
            <p:nvPr/>
          </p:nvSpPr>
          <p:spPr>
            <a:xfrm>
              <a:off x="-29911350" y="3321000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73"/>
            <p:cNvSpPr/>
            <p:nvPr/>
          </p:nvSpPr>
          <p:spPr>
            <a:xfrm>
              <a:off x="-29946000" y="3406850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5" name="Google Shape;7735;p73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7736" name="Google Shape;7736;p73"/>
            <p:cNvSpPr/>
            <p:nvPr/>
          </p:nvSpPr>
          <p:spPr>
            <a:xfrm>
              <a:off x="-34274775" y="3202075"/>
              <a:ext cx="161475" cy="161475"/>
            </a:xfrm>
            <a:custGeom>
              <a:rect b="b" l="l" r="r" t="t"/>
              <a:pathLst>
                <a:path extrusionOk="0" h="6459" w="6459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73"/>
            <p:cNvSpPr/>
            <p:nvPr/>
          </p:nvSpPr>
          <p:spPr>
            <a:xfrm>
              <a:off x="-34378750" y="3263175"/>
              <a:ext cx="76425" cy="73600"/>
            </a:xfrm>
            <a:custGeom>
              <a:rect b="b" l="l" r="r" t="t"/>
              <a:pathLst>
                <a:path extrusionOk="0" h="2944" w="3057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73"/>
            <p:cNvSpPr/>
            <p:nvPr/>
          </p:nvSpPr>
          <p:spPr>
            <a:xfrm>
              <a:off x="-34250375" y="3392300"/>
              <a:ext cx="77225" cy="74425"/>
            </a:xfrm>
            <a:custGeom>
              <a:rect b="b" l="l" r="r" t="t"/>
              <a:pathLst>
                <a:path extrusionOk="0" h="2977" w="3089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73"/>
            <p:cNvSpPr/>
            <p:nvPr/>
          </p:nvSpPr>
          <p:spPr>
            <a:xfrm>
              <a:off x="-34408675" y="3290275"/>
              <a:ext cx="207150" cy="203675"/>
            </a:xfrm>
            <a:custGeom>
              <a:rect b="b" l="l" r="r" t="t"/>
              <a:pathLst>
                <a:path extrusionOk="0" h="8147" w="8286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0" name="Google Shape;7740;p73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7741" name="Google Shape;7741;p73"/>
            <p:cNvSpPr/>
            <p:nvPr/>
          </p:nvSpPr>
          <p:spPr>
            <a:xfrm>
              <a:off x="-34303150" y="3663825"/>
              <a:ext cx="189850" cy="187850"/>
            </a:xfrm>
            <a:custGeom>
              <a:rect b="b" l="l" r="r" t="t"/>
              <a:pathLst>
                <a:path extrusionOk="0" h="7514" w="7594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73"/>
            <p:cNvSpPr/>
            <p:nvPr/>
          </p:nvSpPr>
          <p:spPr>
            <a:xfrm>
              <a:off x="-34250375" y="3565950"/>
              <a:ext cx="46500" cy="46500"/>
            </a:xfrm>
            <a:custGeom>
              <a:rect b="b" l="l" r="r" t="t"/>
              <a:pathLst>
                <a:path extrusionOk="0" h="1860" w="186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73"/>
            <p:cNvSpPr/>
            <p:nvPr/>
          </p:nvSpPr>
          <p:spPr>
            <a:xfrm>
              <a:off x="-34405525" y="3558075"/>
              <a:ext cx="206375" cy="276475"/>
            </a:xfrm>
            <a:custGeom>
              <a:rect b="b" l="l" r="r" t="t"/>
              <a:pathLst>
                <a:path extrusionOk="0" h="11059" w="8255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4" name="Google Shape;7744;p73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7745" name="Google Shape;7745;p73"/>
            <p:cNvSpPr/>
            <p:nvPr/>
          </p:nvSpPr>
          <p:spPr>
            <a:xfrm>
              <a:off x="-34167675" y="3932000"/>
              <a:ext cx="42550" cy="40575"/>
            </a:xfrm>
            <a:custGeom>
              <a:rect b="b" l="l" r="r" t="t"/>
              <a:pathLst>
                <a:path extrusionOk="0" h="1623" w="1702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73"/>
            <p:cNvSpPr/>
            <p:nvPr/>
          </p:nvSpPr>
          <p:spPr>
            <a:xfrm>
              <a:off x="-34286600" y="3922950"/>
              <a:ext cx="171725" cy="167575"/>
            </a:xfrm>
            <a:custGeom>
              <a:rect b="b" l="l" r="r" t="t"/>
              <a:pathLst>
                <a:path extrusionOk="0" h="6703" w="6869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73"/>
            <p:cNvSpPr/>
            <p:nvPr/>
          </p:nvSpPr>
          <p:spPr>
            <a:xfrm>
              <a:off x="-34406325" y="4115900"/>
              <a:ext cx="98475" cy="95125"/>
            </a:xfrm>
            <a:custGeom>
              <a:rect b="b" l="l" r="r" t="t"/>
              <a:pathLst>
                <a:path extrusionOk="0" h="3805" w="3939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73"/>
            <p:cNvSpPr/>
            <p:nvPr/>
          </p:nvSpPr>
          <p:spPr>
            <a:xfrm>
              <a:off x="-34364575" y="3966850"/>
              <a:ext cx="204025" cy="204025"/>
            </a:xfrm>
            <a:custGeom>
              <a:rect b="b" l="l" r="r" t="t"/>
              <a:pathLst>
                <a:path extrusionOk="0" h="8161" w="8161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73"/>
            <p:cNvSpPr/>
            <p:nvPr/>
          </p:nvSpPr>
          <p:spPr>
            <a:xfrm>
              <a:off x="-34200750" y="3919600"/>
              <a:ext cx="17350" cy="33875"/>
            </a:xfrm>
            <a:custGeom>
              <a:rect b="b" l="l" r="r" t="t"/>
              <a:pathLst>
                <a:path extrusionOk="0" h="135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73"/>
            <p:cNvSpPr/>
            <p:nvPr/>
          </p:nvSpPr>
          <p:spPr>
            <a:xfrm>
              <a:off x="-34147975" y="39897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73"/>
            <p:cNvSpPr/>
            <p:nvPr/>
          </p:nvSpPr>
          <p:spPr>
            <a:xfrm>
              <a:off x="-34278725" y="4116500"/>
              <a:ext cx="116600" cy="68600"/>
            </a:xfrm>
            <a:custGeom>
              <a:rect b="b" l="l" r="r" t="t"/>
              <a:pathLst>
                <a:path extrusionOk="0" h="2744" w="4664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2" name="Google Shape;7752;p73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7753" name="Google Shape;7753;p73"/>
            <p:cNvSpPr/>
            <p:nvPr/>
          </p:nvSpPr>
          <p:spPr>
            <a:xfrm>
              <a:off x="-32545150" y="3232000"/>
              <a:ext cx="244175" cy="246550"/>
            </a:xfrm>
            <a:custGeom>
              <a:rect b="b" l="l" r="r" t="t"/>
              <a:pathLst>
                <a:path extrusionOk="0" h="9862" w="9767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73"/>
            <p:cNvSpPr/>
            <p:nvPr/>
          </p:nvSpPr>
          <p:spPr>
            <a:xfrm>
              <a:off x="-32568800" y="3392675"/>
              <a:ext cx="291450" cy="121325"/>
            </a:xfrm>
            <a:custGeom>
              <a:rect b="b" l="l" r="r" t="t"/>
              <a:pathLst>
                <a:path extrusionOk="0" h="4853" w="11658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5" name="Google Shape;7755;p73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7756" name="Google Shape;7756;p73"/>
            <p:cNvSpPr/>
            <p:nvPr/>
          </p:nvSpPr>
          <p:spPr>
            <a:xfrm>
              <a:off x="-32569575" y="3672275"/>
              <a:ext cx="292225" cy="205600"/>
            </a:xfrm>
            <a:custGeom>
              <a:rect b="b" l="l" r="r" t="t"/>
              <a:pathLst>
                <a:path extrusionOk="0" h="8224" w="11689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73"/>
            <p:cNvSpPr/>
            <p:nvPr/>
          </p:nvSpPr>
          <p:spPr>
            <a:xfrm>
              <a:off x="-32456950" y="358642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8" name="Google Shape;7758;p73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7759" name="Google Shape;7759;p73"/>
            <p:cNvSpPr/>
            <p:nvPr/>
          </p:nvSpPr>
          <p:spPr>
            <a:xfrm>
              <a:off x="-32482950" y="3944600"/>
              <a:ext cx="213475" cy="214650"/>
            </a:xfrm>
            <a:custGeom>
              <a:rect b="b" l="l" r="r" t="t"/>
              <a:pathLst>
                <a:path extrusionOk="0" h="8586" w="8539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73"/>
            <p:cNvSpPr/>
            <p:nvPr/>
          </p:nvSpPr>
          <p:spPr>
            <a:xfrm>
              <a:off x="-32576675" y="4020200"/>
              <a:ext cx="215850" cy="216425"/>
            </a:xfrm>
            <a:custGeom>
              <a:rect b="b" l="l" r="r" t="t"/>
              <a:pathLst>
                <a:path extrusionOk="0" h="8657" w="8634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1" name="Google Shape;7761;p73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7762" name="Google Shape;7762;p73"/>
            <p:cNvSpPr/>
            <p:nvPr/>
          </p:nvSpPr>
          <p:spPr>
            <a:xfrm>
              <a:off x="-30665100" y="3192625"/>
              <a:ext cx="175650" cy="223700"/>
            </a:xfrm>
            <a:custGeom>
              <a:rect b="b" l="l" r="r" t="t"/>
              <a:pathLst>
                <a:path extrusionOk="0" h="8948" w="7026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73"/>
            <p:cNvSpPr/>
            <p:nvPr/>
          </p:nvSpPr>
          <p:spPr>
            <a:xfrm>
              <a:off x="-30615475" y="3278475"/>
              <a:ext cx="52775" cy="52000"/>
            </a:xfrm>
            <a:custGeom>
              <a:rect b="b" l="l" r="r" t="t"/>
              <a:pathLst>
                <a:path extrusionOk="0" h="2080" w="2111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73"/>
            <p:cNvSpPr/>
            <p:nvPr/>
          </p:nvSpPr>
          <p:spPr>
            <a:xfrm>
              <a:off x="-30528850" y="3296575"/>
              <a:ext cx="85875" cy="25250"/>
            </a:xfrm>
            <a:custGeom>
              <a:rect b="b" l="l" r="r" t="t"/>
              <a:pathLst>
                <a:path extrusionOk="0" h="1010" w="3435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73"/>
            <p:cNvSpPr/>
            <p:nvPr/>
          </p:nvSpPr>
          <p:spPr>
            <a:xfrm>
              <a:off x="-30546175" y="3338325"/>
              <a:ext cx="85875" cy="26025"/>
            </a:xfrm>
            <a:custGeom>
              <a:rect b="b" l="l" r="r" t="t"/>
              <a:pathLst>
                <a:path extrusionOk="0" h="1041" w="3435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73"/>
            <p:cNvSpPr/>
            <p:nvPr/>
          </p:nvSpPr>
          <p:spPr>
            <a:xfrm>
              <a:off x="-30546175" y="338165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73"/>
            <p:cNvSpPr/>
            <p:nvPr/>
          </p:nvSpPr>
          <p:spPr>
            <a:xfrm>
              <a:off x="-30546175" y="3424175"/>
              <a:ext cx="51225" cy="26025"/>
            </a:xfrm>
            <a:custGeom>
              <a:rect b="b" l="l" r="r" t="t"/>
              <a:pathLst>
                <a:path extrusionOk="0" h="1041" w="2049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73"/>
            <p:cNvSpPr/>
            <p:nvPr/>
          </p:nvSpPr>
          <p:spPr>
            <a:xfrm>
              <a:off x="-30735200" y="3209325"/>
              <a:ext cx="174075" cy="275525"/>
            </a:xfrm>
            <a:custGeom>
              <a:rect b="b" l="l" r="r" t="t"/>
              <a:pathLst>
                <a:path extrusionOk="0" h="11021" w="6963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9" name="Google Shape;7769;p73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7770" name="Google Shape;7770;p73"/>
            <p:cNvSpPr/>
            <p:nvPr/>
          </p:nvSpPr>
          <p:spPr>
            <a:xfrm>
              <a:off x="-30613900" y="3655750"/>
              <a:ext cx="170925" cy="187725"/>
            </a:xfrm>
            <a:custGeom>
              <a:rect b="b" l="l" r="r" t="t"/>
              <a:pathLst>
                <a:path extrusionOk="0" h="7509" w="6837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73"/>
            <p:cNvSpPr/>
            <p:nvPr/>
          </p:nvSpPr>
          <p:spPr>
            <a:xfrm>
              <a:off x="-30735200" y="3552550"/>
              <a:ext cx="188275" cy="205075"/>
            </a:xfrm>
            <a:custGeom>
              <a:rect b="b" l="l" r="r" t="t"/>
              <a:pathLst>
                <a:path extrusionOk="0" h="8203" w="7531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2" name="Google Shape;7772;p73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7773" name="Google Shape;7773;p73"/>
            <p:cNvSpPr/>
            <p:nvPr/>
          </p:nvSpPr>
          <p:spPr>
            <a:xfrm>
              <a:off x="-30683225" y="3962900"/>
              <a:ext cx="188275" cy="186700"/>
            </a:xfrm>
            <a:custGeom>
              <a:rect b="b" l="l" r="r" t="t"/>
              <a:pathLst>
                <a:path extrusionOk="0" h="7468" w="7531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73"/>
            <p:cNvSpPr/>
            <p:nvPr/>
          </p:nvSpPr>
          <p:spPr>
            <a:xfrm>
              <a:off x="-30735200" y="3910925"/>
              <a:ext cx="292225" cy="291450"/>
            </a:xfrm>
            <a:custGeom>
              <a:rect b="b" l="l" r="r" t="t"/>
              <a:pathLst>
                <a:path extrusionOk="0" h="11658" w="11689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75" name="Google Shape;7775;p73"/>
          <p:cNvSpPr/>
          <p:nvPr/>
        </p:nvSpPr>
        <p:spPr>
          <a:xfrm>
            <a:off x="7778396" y="3473879"/>
            <a:ext cx="334919" cy="334031"/>
          </a:xfrm>
          <a:custGeom>
            <a:rect b="b" l="l" r="r" t="t"/>
            <a:pathLst>
              <a:path extrusionOk="0" h="11658" w="11689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76" name="Google Shape;7776;p73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7777" name="Google Shape;7777;p73"/>
            <p:cNvSpPr/>
            <p:nvPr/>
          </p:nvSpPr>
          <p:spPr>
            <a:xfrm>
              <a:off x="2821450" y="3080500"/>
              <a:ext cx="259275" cy="135900"/>
            </a:xfrm>
            <a:custGeom>
              <a:rect b="b" l="l" r="r" t="t"/>
              <a:pathLst>
                <a:path extrusionOk="0" h="5436" w="10371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73"/>
            <p:cNvSpPr/>
            <p:nvPr/>
          </p:nvSpPr>
          <p:spPr>
            <a:xfrm>
              <a:off x="2831900" y="2957850"/>
              <a:ext cx="228625" cy="106350"/>
            </a:xfrm>
            <a:custGeom>
              <a:rect b="b" l="l" r="r" t="t"/>
              <a:pathLst>
                <a:path extrusionOk="0" h="4254" w="9145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73"/>
            <p:cNvSpPr/>
            <p:nvPr/>
          </p:nvSpPr>
          <p:spPr>
            <a:xfrm>
              <a:off x="3024600" y="2966925"/>
              <a:ext cx="29875" cy="58497"/>
            </a:xfrm>
            <a:custGeom>
              <a:rect b="b" l="l" r="r" t="t"/>
              <a:pathLst>
                <a:path extrusionOk="0" h="2376" w="1195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7783" name="Shape 7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4" name="Google Shape;7784;p7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785" name="Google Shape;7785;p74"/>
          <p:cNvSpPr/>
          <p:nvPr/>
        </p:nvSpPr>
        <p:spPr>
          <a:xfrm>
            <a:off x="1023243" y="1707705"/>
            <a:ext cx="334010" cy="297513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86" name="Google Shape;7786;p74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7787" name="Google Shape;7787;p74"/>
            <p:cNvSpPr/>
            <p:nvPr/>
          </p:nvSpPr>
          <p:spPr>
            <a:xfrm>
              <a:off x="-28467625" y="2331750"/>
              <a:ext cx="296150" cy="296950"/>
            </a:xfrm>
            <a:custGeom>
              <a:rect b="b" l="l" r="r" t="t"/>
              <a:pathLst>
                <a:path extrusionOk="0" h="11878" w="11846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74"/>
            <p:cNvSpPr/>
            <p:nvPr/>
          </p:nvSpPr>
          <p:spPr>
            <a:xfrm>
              <a:off x="-28371550" y="2419175"/>
              <a:ext cx="121325" cy="121325"/>
            </a:xfrm>
            <a:custGeom>
              <a:rect b="b" l="l" r="r" t="t"/>
              <a:pathLst>
                <a:path extrusionOk="0" h="4853" w="4853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9" name="Google Shape;7789;p74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7790" name="Google Shape;7790;p74"/>
            <p:cNvSpPr/>
            <p:nvPr/>
          </p:nvSpPr>
          <p:spPr>
            <a:xfrm>
              <a:off x="-28427475" y="2789200"/>
              <a:ext cx="54375" cy="80525"/>
            </a:xfrm>
            <a:custGeom>
              <a:rect b="b" l="l" r="r" t="t"/>
              <a:pathLst>
                <a:path extrusionOk="0" h="3221" w="2175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74"/>
            <p:cNvSpPr/>
            <p:nvPr/>
          </p:nvSpPr>
          <p:spPr>
            <a:xfrm>
              <a:off x="-28362875" y="2824025"/>
              <a:ext cx="124475" cy="103200"/>
            </a:xfrm>
            <a:custGeom>
              <a:rect b="b" l="l" r="r" t="t"/>
              <a:pathLst>
                <a:path extrusionOk="0" h="4128" w="4979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74"/>
            <p:cNvSpPr/>
            <p:nvPr/>
          </p:nvSpPr>
          <p:spPr>
            <a:xfrm>
              <a:off x="-28461325" y="2701925"/>
              <a:ext cx="272525" cy="293825"/>
            </a:xfrm>
            <a:custGeom>
              <a:rect b="b" l="l" r="r" t="t"/>
              <a:pathLst>
                <a:path extrusionOk="0" h="11753" w="10901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3" name="Google Shape;7793;p74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7794" name="Google Shape;7794;p74"/>
            <p:cNvSpPr/>
            <p:nvPr/>
          </p:nvSpPr>
          <p:spPr>
            <a:xfrm>
              <a:off x="-26340250" y="2127750"/>
              <a:ext cx="51200" cy="70125"/>
            </a:xfrm>
            <a:custGeom>
              <a:rect b="b" l="l" r="r" t="t"/>
              <a:pathLst>
                <a:path extrusionOk="0" h="2805" w="2048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74"/>
            <p:cNvSpPr/>
            <p:nvPr/>
          </p:nvSpPr>
          <p:spPr>
            <a:xfrm>
              <a:off x="-26585200" y="2025375"/>
              <a:ext cx="295375" cy="189825"/>
            </a:xfrm>
            <a:custGeom>
              <a:rect b="b" l="l" r="r" t="t"/>
              <a:pathLst>
                <a:path extrusionOk="0" h="7593" w="11815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74"/>
            <p:cNvSpPr/>
            <p:nvPr/>
          </p:nvSpPr>
          <p:spPr>
            <a:xfrm>
              <a:off x="-26480450" y="20931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74"/>
            <p:cNvSpPr/>
            <p:nvPr/>
          </p:nvSpPr>
          <p:spPr>
            <a:xfrm>
              <a:off x="-26480450" y="2127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74"/>
            <p:cNvSpPr/>
            <p:nvPr/>
          </p:nvSpPr>
          <p:spPr>
            <a:xfrm>
              <a:off x="-26480450" y="2162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9" name="Google Shape;7799;p74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7800" name="Google Shape;7800;p74"/>
            <p:cNvSpPr/>
            <p:nvPr/>
          </p:nvSpPr>
          <p:spPr>
            <a:xfrm>
              <a:off x="-26462350" y="2463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74"/>
            <p:cNvSpPr/>
            <p:nvPr/>
          </p:nvSpPr>
          <p:spPr>
            <a:xfrm>
              <a:off x="-26500150" y="2376650"/>
              <a:ext cx="121325" cy="75175"/>
            </a:xfrm>
            <a:custGeom>
              <a:rect b="b" l="l" r="r" t="t"/>
              <a:pathLst>
                <a:path extrusionOk="0" h="3007" w="4853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74"/>
            <p:cNvSpPr/>
            <p:nvPr/>
          </p:nvSpPr>
          <p:spPr>
            <a:xfrm>
              <a:off x="-26549775" y="2480750"/>
              <a:ext cx="95325" cy="105425"/>
            </a:xfrm>
            <a:custGeom>
              <a:rect b="b" l="l" r="r" t="t"/>
              <a:pathLst>
                <a:path extrusionOk="0" h="4217" w="3813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74"/>
            <p:cNvSpPr/>
            <p:nvPr/>
          </p:nvSpPr>
          <p:spPr>
            <a:xfrm>
              <a:off x="-26421375" y="2481400"/>
              <a:ext cx="96900" cy="104000"/>
            </a:xfrm>
            <a:custGeom>
              <a:rect b="b" l="l" r="r" t="t"/>
              <a:pathLst>
                <a:path extrusionOk="0" h="4160" w="3876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74"/>
            <p:cNvSpPr/>
            <p:nvPr/>
          </p:nvSpPr>
          <p:spPr>
            <a:xfrm>
              <a:off x="-26584425" y="23404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5" name="Google Shape;7805;p74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7806" name="Google Shape;7806;p74"/>
            <p:cNvSpPr/>
            <p:nvPr/>
          </p:nvSpPr>
          <p:spPr>
            <a:xfrm>
              <a:off x="-26585200" y="2710400"/>
              <a:ext cx="304025" cy="295575"/>
            </a:xfrm>
            <a:custGeom>
              <a:rect b="b" l="l" r="r" t="t"/>
              <a:pathLst>
                <a:path extrusionOk="0" h="11823" w="12161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74"/>
            <p:cNvSpPr/>
            <p:nvPr/>
          </p:nvSpPr>
          <p:spPr>
            <a:xfrm>
              <a:off x="-26495425" y="2801375"/>
              <a:ext cx="118175" cy="113250"/>
            </a:xfrm>
            <a:custGeom>
              <a:rect b="b" l="l" r="r" t="t"/>
              <a:pathLst>
                <a:path extrusionOk="0" h="4530" w="4727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74"/>
            <p:cNvSpPr/>
            <p:nvPr/>
          </p:nvSpPr>
          <p:spPr>
            <a:xfrm>
              <a:off x="-26375700" y="2956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74"/>
            <p:cNvSpPr/>
            <p:nvPr/>
          </p:nvSpPr>
          <p:spPr>
            <a:xfrm>
              <a:off x="-26339475" y="29201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74"/>
            <p:cNvSpPr/>
            <p:nvPr/>
          </p:nvSpPr>
          <p:spPr>
            <a:xfrm>
              <a:off x="-26363900" y="28956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74"/>
            <p:cNvSpPr/>
            <p:nvPr/>
          </p:nvSpPr>
          <p:spPr>
            <a:xfrm>
              <a:off x="-26369400" y="29256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74"/>
            <p:cNvSpPr/>
            <p:nvPr/>
          </p:nvSpPr>
          <p:spPr>
            <a:xfrm>
              <a:off x="-26400125" y="2932125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74"/>
            <p:cNvSpPr/>
            <p:nvPr/>
          </p:nvSpPr>
          <p:spPr>
            <a:xfrm>
              <a:off x="-26528500" y="28043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74"/>
            <p:cNvSpPr/>
            <p:nvPr/>
          </p:nvSpPr>
          <p:spPr>
            <a:xfrm>
              <a:off x="-26490700" y="2768100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74"/>
            <p:cNvSpPr/>
            <p:nvPr/>
          </p:nvSpPr>
          <p:spPr>
            <a:xfrm>
              <a:off x="-26515100" y="27429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74"/>
            <p:cNvSpPr/>
            <p:nvPr/>
          </p:nvSpPr>
          <p:spPr>
            <a:xfrm>
              <a:off x="-26522200" y="2774400"/>
              <a:ext cx="17350" cy="15975"/>
            </a:xfrm>
            <a:custGeom>
              <a:rect b="b" l="l" r="r" t="t"/>
              <a:pathLst>
                <a:path extrusionOk="0" h="639" w="694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74"/>
            <p:cNvSpPr/>
            <p:nvPr/>
          </p:nvSpPr>
          <p:spPr>
            <a:xfrm>
              <a:off x="-26552925" y="27791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8" name="Google Shape;7818;p74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7819" name="Google Shape;7819;p74"/>
            <p:cNvSpPr/>
            <p:nvPr/>
          </p:nvSpPr>
          <p:spPr>
            <a:xfrm>
              <a:off x="-24709875" y="197022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74"/>
            <p:cNvSpPr/>
            <p:nvPr/>
          </p:nvSpPr>
          <p:spPr>
            <a:xfrm>
              <a:off x="-24639775" y="20923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1" name="Google Shape;7821;p74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7822" name="Google Shape;7822;p74"/>
            <p:cNvSpPr/>
            <p:nvPr/>
          </p:nvSpPr>
          <p:spPr>
            <a:xfrm>
              <a:off x="-24683100" y="2392400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74"/>
            <p:cNvSpPr/>
            <p:nvPr/>
          </p:nvSpPr>
          <p:spPr>
            <a:xfrm>
              <a:off x="-24649225" y="2541250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74"/>
            <p:cNvSpPr/>
            <p:nvPr/>
          </p:nvSpPr>
          <p:spPr>
            <a:xfrm>
              <a:off x="-24544475" y="2340425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74"/>
            <p:cNvSpPr/>
            <p:nvPr/>
          </p:nvSpPr>
          <p:spPr>
            <a:xfrm>
              <a:off x="-24501150" y="2375075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26" name="Google Shape;7826;p74"/>
          <p:cNvSpPr/>
          <p:nvPr/>
        </p:nvSpPr>
        <p:spPr>
          <a:xfrm>
            <a:off x="5270019" y="2529305"/>
            <a:ext cx="274332" cy="334915"/>
          </a:xfrm>
          <a:custGeom>
            <a:rect b="b" l="l" r="r" t="t"/>
            <a:pathLst>
              <a:path extrusionOk="0" h="11847" w="9704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27" name="Google Shape;7827;p74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7828" name="Google Shape;7828;p74"/>
            <p:cNvSpPr/>
            <p:nvPr/>
          </p:nvSpPr>
          <p:spPr>
            <a:xfrm>
              <a:off x="-22773100" y="20419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74"/>
            <p:cNvSpPr/>
            <p:nvPr/>
          </p:nvSpPr>
          <p:spPr>
            <a:xfrm>
              <a:off x="-22737675" y="21450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74"/>
            <p:cNvSpPr/>
            <p:nvPr/>
          </p:nvSpPr>
          <p:spPr>
            <a:xfrm>
              <a:off x="-22807775" y="211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74"/>
            <p:cNvSpPr/>
            <p:nvPr/>
          </p:nvSpPr>
          <p:spPr>
            <a:xfrm>
              <a:off x="-22773100" y="2163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74"/>
            <p:cNvSpPr/>
            <p:nvPr/>
          </p:nvSpPr>
          <p:spPr>
            <a:xfrm>
              <a:off x="-22669150" y="21104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74"/>
            <p:cNvSpPr/>
            <p:nvPr/>
          </p:nvSpPr>
          <p:spPr>
            <a:xfrm>
              <a:off x="-22881800" y="1971800"/>
              <a:ext cx="301675" cy="295400"/>
            </a:xfrm>
            <a:custGeom>
              <a:rect b="b" l="l" r="r" t="t"/>
              <a:pathLst>
                <a:path extrusionOk="0" h="11816" w="12067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34" name="Google Shape;7834;p74"/>
          <p:cNvSpPr/>
          <p:nvPr/>
        </p:nvSpPr>
        <p:spPr>
          <a:xfrm>
            <a:off x="1457848" y="1689004"/>
            <a:ext cx="297513" cy="334915"/>
          </a:xfrm>
          <a:custGeom>
            <a:rect b="b" l="l" r="r" t="t"/>
            <a:pathLst>
              <a:path extrusionOk="0" h="11847" w="10524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35" name="Google Shape;7835;p74"/>
          <p:cNvSpPr/>
          <p:nvPr/>
        </p:nvSpPr>
        <p:spPr>
          <a:xfrm>
            <a:off x="1437367" y="2112159"/>
            <a:ext cx="338477" cy="334689"/>
          </a:xfrm>
          <a:custGeom>
            <a:rect b="b" l="l" r="r" t="t"/>
            <a:pathLst>
              <a:path extrusionOk="0" h="11839" w="11973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36" name="Google Shape;7836;p74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7837" name="Google Shape;7837;p74"/>
            <p:cNvSpPr/>
            <p:nvPr/>
          </p:nvSpPr>
          <p:spPr>
            <a:xfrm>
              <a:off x="-28043900" y="2701925"/>
              <a:ext cx="190625" cy="296175"/>
            </a:xfrm>
            <a:custGeom>
              <a:rect b="b" l="l" r="r" t="t"/>
              <a:pathLst>
                <a:path extrusionOk="0" h="11847" w="7625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74"/>
            <p:cNvSpPr/>
            <p:nvPr/>
          </p:nvSpPr>
          <p:spPr>
            <a:xfrm>
              <a:off x="-27976950" y="29106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74"/>
            <p:cNvSpPr/>
            <p:nvPr/>
          </p:nvSpPr>
          <p:spPr>
            <a:xfrm>
              <a:off x="-27924175" y="29279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74"/>
            <p:cNvSpPr/>
            <p:nvPr/>
          </p:nvSpPr>
          <p:spPr>
            <a:xfrm>
              <a:off x="-27976950" y="2946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74"/>
            <p:cNvSpPr/>
            <p:nvPr/>
          </p:nvSpPr>
          <p:spPr>
            <a:xfrm>
              <a:off x="-28010800" y="2893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2" name="Google Shape;7842;p74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7843" name="Google Shape;7843;p74"/>
            <p:cNvSpPr/>
            <p:nvPr/>
          </p:nvSpPr>
          <p:spPr>
            <a:xfrm>
              <a:off x="-26092950" y="1971025"/>
              <a:ext cx="51225" cy="225275"/>
            </a:xfrm>
            <a:custGeom>
              <a:rect b="b" l="l" r="r" t="t"/>
              <a:pathLst>
                <a:path extrusionOk="0" h="9011" w="2049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74"/>
            <p:cNvSpPr/>
            <p:nvPr/>
          </p:nvSpPr>
          <p:spPr>
            <a:xfrm>
              <a:off x="-26179575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74"/>
            <p:cNvSpPr/>
            <p:nvPr/>
          </p:nvSpPr>
          <p:spPr>
            <a:xfrm>
              <a:off x="-26163050" y="2178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74"/>
            <p:cNvSpPr/>
            <p:nvPr/>
          </p:nvSpPr>
          <p:spPr>
            <a:xfrm>
              <a:off x="-26145725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74"/>
            <p:cNvSpPr/>
            <p:nvPr/>
          </p:nvSpPr>
          <p:spPr>
            <a:xfrm>
              <a:off x="-25988975" y="2178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74"/>
            <p:cNvSpPr/>
            <p:nvPr/>
          </p:nvSpPr>
          <p:spPr>
            <a:xfrm>
              <a:off x="-260063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74"/>
            <p:cNvSpPr/>
            <p:nvPr/>
          </p:nvSpPr>
          <p:spPr>
            <a:xfrm>
              <a:off x="-25972450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74"/>
            <p:cNvSpPr/>
            <p:nvPr/>
          </p:nvSpPr>
          <p:spPr>
            <a:xfrm>
              <a:off x="-26215025" y="2108850"/>
              <a:ext cx="296175" cy="157550"/>
            </a:xfrm>
            <a:custGeom>
              <a:rect b="b" l="l" r="r" t="t"/>
              <a:pathLst>
                <a:path extrusionOk="0" h="6302" w="11847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1" name="Google Shape;7851;p74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7852" name="Google Shape;7852;p74"/>
            <p:cNvSpPr/>
            <p:nvPr/>
          </p:nvSpPr>
          <p:spPr>
            <a:xfrm>
              <a:off x="-26215025" y="2463275"/>
              <a:ext cx="296175" cy="172525"/>
            </a:xfrm>
            <a:custGeom>
              <a:rect b="b" l="l" r="r" t="t"/>
              <a:pathLst>
                <a:path extrusionOk="0" h="6901" w="11847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74"/>
            <p:cNvSpPr/>
            <p:nvPr/>
          </p:nvSpPr>
          <p:spPr>
            <a:xfrm>
              <a:off x="-26215825" y="2341200"/>
              <a:ext cx="296975" cy="119750"/>
            </a:xfrm>
            <a:custGeom>
              <a:rect b="b" l="l" r="r" t="t"/>
              <a:pathLst>
                <a:path extrusionOk="0" h="4790" w="11879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4" name="Google Shape;7854;p74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7855" name="Google Shape;7855;p74"/>
            <p:cNvSpPr/>
            <p:nvPr/>
          </p:nvSpPr>
          <p:spPr>
            <a:xfrm>
              <a:off x="-26179575" y="2710600"/>
              <a:ext cx="243400" cy="295375"/>
            </a:xfrm>
            <a:custGeom>
              <a:rect b="b" l="l" r="r" t="t"/>
              <a:pathLst>
                <a:path extrusionOk="0" h="11815" w="9736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74"/>
            <p:cNvSpPr/>
            <p:nvPr/>
          </p:nvSpPr>
          <p:spPr>
            <a:xfrm>
              <a:off x="-26092950" y="2797225"/>
              <a:ext cx="120525" cy="121325"/>
            </a:xfrm>
            <a:custGeom>
              <a:rect b="b" l="l" r="r" t="t"/>
              <a:pathLst>
                <a:path extrusionOk="0" h="4853" w="4821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74"/>
            <p:cNvSpPr/>
            <p:nvPr/>
          </p:nvSpPr>
          <p:spPr>
            <a:xfrm>
              <a:off x="-26094525" y="2954750"/>
              <a:ext cx="122100" cy="17350"/>
            </a:xfrm>
            <a:custGeom>
              <a:rect b="b" l="l" r="r" t="t"/>
              <a:pathLst>
                <a:path extrusionOk="0" h="694" w="488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8" name="Google Shape;7858;p74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7859" name="Google Shape;7859;p74"/>
            <p:cNvSpPr/>
            <p:nvPr/>
          </p:nvSpPr>
          <p:spPr>
            <a:xfrm>
              <a:off x="-24217625" y="209232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74"/>
            <p:cNvSpPr/>
            <p:nvPr/>
          </p:nvSpPr>
          <p:spPr>
            <a:xfrm>
              <a:off x="-24328675" y="1971025"/>
              <a:ext cx="282000" cy="295375"/>
            </a:xfrm>
            <a:custGeom>
              <a:rect b="b" l="l" r="r" t="t"/>
              <a:pathLst>
                <a:path extrusionOk="0" h="11815" w="1128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61" name="Google Shape;7861;p74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7862" name="Google Shape;7862;p74"/>
            <p:cNvSpPr/>
            <p:nvPr/>
          </p:nvSpPr>
          <p:spPr>
            <a:xfrm>
              <a:off x="-24330250" y="2340425"/>
              <a:ext cx="278050" cy="295375"/>
            </a:xfrm>
            <a:custGeom>
              <a:rect b="b" l="l" r="r" t="t"/>
              <a:pathLst>
                <a:path extrusionOk="0" h="11815" w="11122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74"/>
            <p:cNvSpPr/>
            <p:nvPr/>
          </p:nvSpPr>
          <p:spPr>
            <a:xfrm>
              <a:off x="-24225500" y="2375850"/>
              <a:ext cx="68550" cy="34700"/>
            </a:xfrm>
            <a:custGeom>
              <a:rect b="b" l="l" r="r" t="t"/>
              <a:pathLst>
                <a:path extrusionOk="0" h="1388" w="2742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74"/>
            <p:cNvSpPr/>
            <p:nvPr/>
          </p:nvSpPr>
          <p:spPr>
            <a:xfrm>
              <a:off x="-24260925" y="2462500"/>
              <a:ext cx="138650" cy="17350"/>
            </a:xfrm>
            <a:custGeom>
              <a:rect b="b" l="l" r="r" t="t"/>
              <a:pathLst>
                <a:path extrusionOk="0" h="694" w="554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74"/>
            <p:cNvSpPr/>
            <p:nvPr/>
          </p:nvSpPr>
          <p:spPr>
            <a:xfrm>
              <a:off x="-24260150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74"/>
            <p:cNvSpPr/>
            <p:nvPr/>
          </p:nvSpPr>
          <p:spPr>
            <a:xfrm>
              <a:off x="-24260925" y="25499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74"/>
            <p:cNvSpPr/>
            <p:nvPr/>
          </p:nvSpPr>
          <p:spPr>
            <a:xfrm>
              <a:off x="-24165625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74"/>
            <p:cNvSpPr/>
            <p:nvPr/>
          </p:nvSpPr>
          <p:spPr>
            <a:xfrm>
              <a:off x="-24157750" y="25499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69" name="Google Shape;7869;p74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7870" name="Google Shape;7870;p74"/>
            <p:cNvSpPr/>
            <p:nvPr/>
          </p:nvSpPr>
          <p:spPr>
            <a:xfrm>
              <a:off x="-24250700" y="281692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74"/>
            <p:cNvSpPr/>
            <p:nvPr/>
          </p:nvSpPr>
          <p:spPr>
            <a:xfrm>
              <a:off x="-24338900" y="2710600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2" name="Google Shape;7872;p74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7873" name="Google Shape;7873;p74"/>
            <p:cNvSpPr/>
            <p:nvPr/>
          </p:nvSpPr>
          <p:spPr>
            <a:xfrm>
              <a:off x="-22859750" y="2335900"/>
              <a:ext cx="296950" cy="294375"/>
            </a:xfrm>
            <a:custGeom>
              <a:rect b="b" l="l" r="r" t="t"/>
              <a:pathLst>
                <a:path extrusionOk="0" h="11775" w="11878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74"/>
            <p:cNvSpPr/>
            <p:nvPr/>
          </p:nvSpPr>
          <p:spPr>
            <a:xfrm>
              <a:off x="-22685675" y="24081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74"/>
            <p:cNvSpPr/>
            <p:nvPr/>
          </p:nvSpPr>
          <p:spPr>
            <a:xfrm>
              <a:off x="-22766800" y="24089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6" name="Google Shape;7876;p74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7877" name="Google Shape;7877;p74"/>
            <p:cNvSpPr/>
            <p:nvPr/>
          </p:nvSpPr>
          <p:spPr>
            <a:xfrm>
              <a:off x="-27710725" y="1959200"/>
              <a:ext cx="260725" cy="295400"/>
            </a:xfrm>
            <a:custGeom>
              <a:rect b="b" l="l" r="r" t="t"/>
              <a:pathLst>
                <a:path extrusionOk="0" h="11816" w="10429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74"/>
            <p:cNvSpPr/>
            <p:nvPr/>
          </p:nvSpPr>
          <p:spPr>
            <a:xfrm>
              <a:off x="-27502000" y="2084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9" name="Google Shape;7879;p74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7880" name="Google Shape;7880;p74"/>
            <p:cNvSpPr/>
            <p:nvPr/>
          </p:nvSpPr>
          <p:spPr>
            <a:xfrm>
              <a:off x="-27606750" y="24538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74"/>
            <p:cNvSpPr/>
            <p:nvPr/>
          </p:nvSpPr>
          <p:spPr>
            <a:xfrm>
              <a:off x="-27728850" y="2382950"/>
              <a:ext cx="297750" cy="193000"/>
            </a:xfrm>
            <a:custGeom>
              <a:rect b="b" l="l" r="r" t="t"/>
              <a:pathLst>
                <a:path extrusionOk="0" h="7720" w="1191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74"/>
            <p:cNvSpPr/>
            <p:nvPr/>
          </p:nvSpPr>
          <p:spPr>
            <a:xfrm>
              <a:off x="-27640625" y="2419175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83" name="Google Shape;7883;p74"/>
          <p:cNvSpPr/>
          <p:nvPr/>
        </p:nvSpPr>
        <p:spPr>
          <a:xfrm>
            <a:off x="1862126" y="2535765"/>
            <a:ext cx="335819" cy="321995"/>
          </a:xfrm>
          <a:custGeom>
            <a:rect b="b" l="l" r="r" t="t"/>
            <a:pathLst>
              <a:path extrusionOk="0" h="11390" w="11879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4" name="Google Shape;7884;p74"/>
          <p:cNvSpPr/>
          <p:nvPr/>
        </p:nvSpPr>
        <p:spPr>
          <a:xfrm>
            <a:off x="3971900" y="1689004"/>
            <a:ext cx="334915" cy="334915"/>
          </a:xfrm>
          <a:custGeom>
            <a:rect b="b" l="l" r="r" t="t"/>
            <a:pathLst>
              <a:path extrusionOk="0" h="11847" w="11847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85" name="Google Shape;7885;p74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7886" name="Google Shape;7886;p74"/>
            <p:cNvSpPr/>
            <p:nvPr/>
          </p:nvSpPr>
          <p:spPr>
            <a:xfrm>
              <a:off x="-25792075" y="2428625"/>
              <a:ext cx="191425" cy="208750"/>
            </a:xfrm>
            <a:custGeom>
              <a:rect b="b" l="l" r="r" t="t"/>
              <a:pathLst>
                <a:path extrusionOk="0" h="8350" w="7657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74"/>
            <p:cNvSpPr/>
            <p:nvPr/>
          </p:nvSpPr>
          <p:spPr>
            <a:xfrm>
              <a:off x="-25602250" y="2497950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74"/>
            <p:cNvSpPr/>
            <p:nvPr/>
          </p:nvSpPr>
          <p:spPr>
            <a:xfrm>
              <a:off x="-25844850" y="2497950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74"/>
            <p:cNvSpPr/>
            <p:nvPr/>
          </p:nvSpPr>
          <p:spPr>
            <a:xfrm>
              <a:off x="-25706225" y="2357750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74"/>
            <p:cNvSpPr/>
            <p:nvPr/>
          </p:nvSpPr>
          <p:spPr>
            <a:xfrm>
              <a:off x="-25804675" y="2400275"/>
              <a:ext cx="42550" cy="41775"/>
            </a:xfrm>
            <a:custGeom>
              <a:rect b="b" l="l" r="r" t="t"/>
              <a:pathLst>
                <a:path extrusionOk="0" h="1671" w="1702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74"/>
            <p:cNvSpPr/>
            <p:nvPr/>
          </p:nvSpPr>
          <p:spPr>
            <a:xfrm>
              <a:off x="-25632175" y="2400275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92" name="Google Shape;7892;p74"/>
          <p:cNvSpPr/>
          <p:nvPr/>
        </p:nvSpPr>
        <p:spPr>
          <a:xfrm>
            <a:off x="3969681" y="2529419"/>
            <a:ext cx="339353" cy="334689"/>
          </a:xfrm>
          <a:custGeom>
            <a:rect b="b" l="l" r="r" t="t"/>
            <a:pathLst>
              <a:path extrusionOk="0" h="11839" w="12004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93" name="Google Shape;7893;p74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7894" name="Google Shape;7894;p74"/>
            <p:cNvSpPr/>
            <p:nvPr/>
          </p:nvSpPr>
          <p:spPr>
            <a:xfrm>
              <a:off x="-23917525" y="1970225"/>
              <a:ext cx="191425" cy="295400"/>
            </a:xfrm>
            <a:custGeom>
              <a:rect b="b" l="l" r="r" t="t"/>
              <a:pathLst>
                <a:path extrusionOk="0" h="11816" w="7657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74"/>
            <p:cNvSpPr/>
            <p:nvPr/>
          </p:nvSpPr>
          <p:spPr>
            <a:xfrm>
              <a:off x="-23882075" y="2041125"/>
              <a:ext cx="121300" cy="121325"/>
            </a:xfrm>
            <a:custGeom>
              <a:rect b="b" l="l" r="r" t="t"/>
              <a:pathLst>
                <a:path extrusionOk="0" h="4853" w="4852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74"/>
            <p:cNvSpPr/>
            <p:nvPr/>
          </p:nvSpPr>
          <p:spPr>
            <a:xfrm>
              <a:off x="-23839550" y="22144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7" name="Google Shape;7897;p74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7898" name="Google Shape;7898;p74"/>
            <p:cNvSpPr/>
            <p:nvPr/>
          </p:nvSpPr>
          <p:spPr>
            <a:xfrm>
              <a:off x="-23952175" y="2340425"/>
              <a:ext cx="266225" cy="296150"/>
            </a:xfrm>
            <a:custGeom>
              <a:rect b="b" l="l" r="r" t="t"/>
              <a:pathLst>
                <a:path extrusionOk="0" h="11846" w="10649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74"/>
            <p:cNvSpPr/>
            <p:nvPr/>
          </p:nvSpPr>
          <p:spPr>
            <a:xfrm>
              <a:off x="-23918325" y="2479025"/>
              <a:ext cx="53600" cy="52375"/>
            </a:xfrm>
            <a:custGeom>
              <a:rect b="b" l="l" r="r" t="t"/>
              <a:pathLst>
                <a:path extrusionOk="0" h="20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00" name="Google Shape;7900;p74"/>
          <p:cNvSpPr/>
          <p:nvPr/>
        </p:nvSpPr>
        <p:spPr>
          <a:xfrm>
            <a:off x="6078108" y="2530083"/>
            <a:ext cx="352725" cy="333360"/>
          </a:xfrm>
          <a:custGeom>
            <a:rect b="b" l="l" r="r" t="t"/>
            <a:pathLst>
              <a:path extrusionOk="0" h="11792" w="12477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01" name="Google Shape;7901;p74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7902" name="Google Shape;7902;p74"/>
            <p:cNvSpPr/>
            <p:nvPr/>
          </p:nvSpPr>
          <p:spPr>
            <a:xfrm>
              <a:off x="-22811700" y="2700350"/>
              <a:ext cx="86650" cy="296975"/>
            </a:xfrm>
            <a:custGeom>
              <a:rect b="b" l="l" r="r" t="t"/>
              <a:pathLst>
                <a:path extrusionOk="0" h="11879" w="3466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74"/>
            <p:cNvSpPr/>
            <p:nvPr/>
          </p:nvSpPr>
          <p:spPr>
            <a:xfrm>
              <a:off x="-22693550" y="2701225"/>
              <a:ext cx="81925" cy="296875"/>
            </a:xfrm>
            <a:custGeom>
              <a:rect b="b" l="l" r="r" t="t"/>
              <a:pathLst>
                <a:path extrusionOk="0" h="11875" w="3277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74"/>
            <p:cNvSpPr/>
            <p:nvPr/>
          </p:nvSpPr>
          <p:spPr>
            <a:xfrm>
              <a:off x="-22778625" y="27350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5" name="Google Shape;7905;p74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7906" name="Google Shape;7906;p74"/>
            <p:cNvSpPr/>
            <p:nvPr/>
          </p:nvSpPr>
          <p:spPr>
            <a:xfrm>
              <a:off x="-27358650" y="196157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74"/>
            <p:cNvSpPr/>
            <p:nvPr/>
          </p:nvSpPr>
          <p:spPr>
            <a:xfrm>
              <a:off x="-27246025" y="21521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08" name="Google Shape;7908;p74"/>
          <p:cNvSpPr/>
          <p:nvPr/>
        </p:nvSpPr>
        <p:spPr>
          <a:xfrm>
            <a:off x="2325643" y="2112470"/>
            <a:ext cx="257427" cy="334067"/>
          </a:xfrm>
          <a:custGeom>
            <a:rect b="b" l="l" r="r" t="t"/>
            <a:pathLst>
              <a:path extrusionOk="0" h="11817" w="9106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9" name="Google Shape;7909;p74"/>
          <p:cNvSpPr/>
          <p:nvPr/>
        </p:nvSpPr>
        <p:spPr>
          <a:xfrm>
            <a:off x="2286461" y="2529305"/>
            <a:ext cx="335791" cy="334915"/>
          </a:xfrm>
          <a:custGeom>
            <a:rect b="b" l="l" r="r" t="t"/>
            <a:pathLst>
              <a:path extrusionOk="0" h="11847" w="11878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0" name="Google Shape;7910;p74"/>
          <p:cNvSpPr/>
          <p:nvPr/>
        </p:nvSpPr>
        <p:spPr>
          <a:xfrm>
            <a:off x="4415734" y="1689895"/>
            <a:ext cx="304638" cy="333134"/>
          </a:xfrm>
          <a:custGeom>
            <a:rect b="b" l="l" r="r" t="t"/>
            <a:pathLst>
              <a:path extrusionOk="0" h="11784" w="10776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11" name="Google Shape;7911;p74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7912" name="Google Shape;7912;p74"/>
            <p:cNvSpPr/>
            <p:nvPr/>
          </p:nvSpPr>
          <p:spPr>
            <a:xfrm>
              <a:off x="-25477800" y="2357750"/>
              <a:ext cx="298525" cy="278050"/>
            </a:xfrm>
            <a:custGeom>
              <a:rect b="b" l="l" r="r" t="t"/>
              <a:pathLst>
                <a:path extrusionOk="0" h="11122" w="11941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74"/>
            <p:cNvSpPr/>
            <p:nvPr/>
          </p:nvSpPr>
          <p:spPr>
            <a:xfrm>
              <a:off x="-25388025" y="2514850"/>
              <a:ext cx="104000" cy="88650"/>
            </a:xfrm>
            <a:custGeom>
              <a:rect b="b" l="l" r="r" t="t"/>
              <a:pathLst>
                <a:path extrusionOk="0" h="3546" w="416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14" name="Google Shape;7914;p74"/>
          <p:cNvSpPr/>
          <p:nvPr/>
        </p:nvSpPr>
        <p:spPr>
          <a:xfrm>
            <a:off x="4400157" y="2529687"/>
            <a:ext cx="335791" cy="334151"/>
          </a:xfrm>
          <a:custGeom>
            <a:rect b="b" l="l" r="r" t="t"/>
            <a:pathLst>
              <a:path extrusionOk="0" h="11820" w="11878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15" name="Google Shape;7915;p74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7916" name="Google Shape;7916;p74"/>
            <p:cNvSpPr/>
            <p:nvPr/>
          </p:nvSpPr>
          <p:spPr>
            <a:xfrm>
              <a:off x="-23599325" y="1971025"/>
              <a:ext cx="296175" cy="295375"/>
            </a:xfrm>
            <a:custGeom>
              <a:rect b="b" l="l" r="r" t="t"/>
              <a:pathLst>
                <a:path extrusionOk="0" h="11815" w="11847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74"/>
            <p:cNvSpPr/>
            <p:nvPr/>
          </p:nvSpPr>
          <p:spPr>
            <a:xfrm>
              <a:off x="-23477250" y="2004100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18" name="Google Shape;7918;p74"/>
          <p:cNvSpPr/>
          <p:nvPr/>
        </p:nvSpPr>
        <p:spPr>
          <a:xfrm>
            <a:off x="6513129" y="2111607"/>
            <a:ext cx="334010" cy="335791"/>
          </a:xfrm>
          <a:custGeom>
            <a:rect b="b" l="l" r="r" t="t"/>
            <a:pathLst>
              <a:path extrusionOk="0" h="11878" w="11815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9" name="Google Shape;7919;p74"/>
          <p:cNvSpPr/>
          <p:nvPr/>
        </p:nvSpPr>
        <p:spPr>
          <a:xfrm>
            <a:off x="6510896" y="2539991"/>
            <a:ext cx="338477" cy="313543"/>
          </a:xfrm>
          <a:custGeom>
            <a:rect b="b" l="l" r="r" t="t"/>
            <a:pathLst>
              <a:path extrusionOk="0" h="11091" w="11973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0" name="Google Shape;7920;p74"/>
          <p:cNvSpPr/>
          <p:nvPr/>
        </p:nvSpPr>
        <p:spPr>
          <a:xfrm>
            <a:off x="7778709" y="1689004"/>
            <a:ext cx="336696" cy="334915"/>
          </a:xfrm>
          <a:custGeom>
            <a:rect b="b" l="l" r="r" t="t"/>
            <a:pathLst>
              <a:path extrusionOk="0" h="11847" w="1191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21" name="Google Shape;7921;p74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7922" name="Google Shape;7922;p74"/>
            <p:cNvSpPr/>
            <p:nvPr/>
          </p:nvSpPr>
          <p:spPr>
            <a:xfrm>
              <a:off x="-26993200" y="1961775"/>
              <a:ext cx="301675" cy="295975"/>
            </a:xfrm>
            <a:custGeom>
              <a:rect b="b" l="l" r="r" t="t"/>
              <a:pathLst>
                <a:path extrusionOk="0" h="11839" w="12067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74"/>
            <p:cNvSpPr/>
            <p:nvPr/>
          </p:nvSpPr>
          <p:spPr>
            <a:xfrm>
              <a:off x="-26900250" y="21647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74"/>
            <p:cNvSpPr/>
            <p:nvPr/>
          </p:nvSpPr>
          <p:spPr>
            <a:xfrm>
              <a:off x="-26938075" y="2177375"/>
              <a:ext cx="18150" cy="16575"/>
            </a:xfrm>
            <a:custGeom>
              <a:rect b="b" l="l" r="r" t="t"/>
              <a:pathLst>
                <a:path extrusionOk="0" h="663" w="726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5" name="Google Shape;7925;p74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7926" name="Google Shape;7926;p74"/>
            <p:cNvSpPr/>
            <p:nvPr/>
          </p:nvSpPr>
          <p:spPr>
            <a:xfrm>
              <a:off x="-26970350" y="2332550"/>
              <a:ext cx="259925" cy="295375"/>
            </a:xfrm>
            <a:custGeom>
              <a:rect b="b" l="l" r="r" t="t"/>
              <a:pathLst>
                <a:path extrusionOk="0" h="11815" w="10397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74"/>
            <p:cNvSpPr/>
            <p:nvPr/>
          </p:nvSpPr>
          <p:spPr>
            <a:xfrm>
              <a:off x="-26831725" y="2365650"/>
              <a:ext cx="82700" cy="81900"/>
            </a:xfrm>
            <a:custGeom>
              <a:rect b="b" l="l" r="r" t="t"/>
              <a:pathLst>
                <a:path extrusionOk="0" h="3276" w="3308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8" name="Google Shape;7928;p74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7929" name="Google Shape;7929;p74"/>
            <p:cNvSpPr/>
            <p:nvPr/>
          </p:nvSpPr>
          <p:spPr>
            <a:xfrm>
              <a:off x="-26986100" y="2735800"/>
              <a:ext cx="294575" cy="242600"/>
            </a:xfrm>
            <a:custGeom>
              <a:rect b="b" l="l" r="r" t="t"/>
              <a:pathLst>
                <a:path extrusionOk="0" h="9704" w="11783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74"/>
            <p:cNvSpPr/>
            <p:nvPr/>
          </p:nvSpPr>
          <p:spPr>
            <a:xfrm>
              <a:off x="-26927050" y="2805900"/>
              <a:ext cx="70925" cy="70900"/>
            </a:xfrm>
            <a:custGeom>
              <a:rect b="b" l="l" r="r" t="t"/>
              <a:pathLst>
                <a:path extrusionOk="0" h="2836" w="2837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31" name="Google Shape;7931;p74"/>
          <p:cNvSpPr/>
          <p:nvPr/>
        </p:nvSpPr>
        <p:spPr>
          <a:xfrm>
            <a:off x="4817871" y="1689457"/>
            <a:ext cx="334010" cy="334010"/>
          </a:xfrm>
          <a:custGeom>
            <a:rect b="b" l="l" r="r" t="t"/>
            <a:pathLst>
              <a:path extrusionOk="0" h="11815" w="11815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32" name="Google Shape;7932;p74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7933" name="Google Shape;7933;p74"/>
            <p:cNvSpPr/>
            <p:nvPr/>
          </p:nvSpPr>
          <p:spPr>
            <a:xfrm>
              <a:off x="-25104475" y="2340425"/>
              <a:ext cx="225275" cy="296150"/>
            </a:xfrm>
            <a:custGeom>
              <a:rect b="b" l="l" r="r" t="t"/>
              <a:pathLst>
                <a:path extrusionOk="0" h="11846" w="9011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74"/>
            <p:cNvSpPr/>
            <p:nvPr/>
          </p:nvSpPr>
          <p:spPr>
            <a:xfrm>
              <a:off x="-25001300" y="23750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74"/>
            <p:cNvSpPr/>
            <p:nvPr/>
          </p:nvSpPr>
          <p:spPr>
            <a:xfrm>
              <a:off x="-25070600" y="2444375"/>
              <a:ext cx="87450" cy="86675"/>
            </a:xfrm>
            <a:custGeom>
              <a:rect b="b" l="l" r="r" t="t"/>
              <a:pathLst>
                <a:path extrusionOk="0" h="3467" w="3498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74"/>
            <p:cNvSpPr/>
            <p:nvPr/>
          </p:nvSpPr>
          <p:spPr>
            <a:xfrm>
              <a:off x="-24966650" y="24790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74"/>
            <p:cNvSpPr/>
            <p:nvPr/>
          </p:nvSpPr>
          <p:spPr>
            <a:xfrm>
              <a:off x="-24966650" y="244437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74"/>
            <p:cNvSpPr/>
            <p:nvPr/>
          </p:nvSpPr>
          <p:spPr>
            <a:xfrm>
              <a:off x="-24966650" y="2513700"/>
              <a:ext cx="52025" cy="17350"/>
            </a:xfrm>
            <a:custGeom>
              <a:rect b="b" l="l" r="r" t="t"/>
              <a:pathLst>
                <a:path extrusionOk="0" h="694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74"/>
            <p:cNvSpPr/>
            <p:nvPr/>
          </p:nvSpPr>
          <p:spPr>
            <a:xfrm>
              <a:off x="-25071400" y="2549125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74"/>
            <p:cNvSpPr/>
            <p:nvPr/>
          </p:nvSpPr>
          <p:spPr>
            <a:xfrm>
              <a:off x="-25071400" y="2583800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74"/>
            <p:cNvSpPr/>
            <p:nvPr/>
          </p:nvSpPr>
          <p:spPr>
            <a:xfrm>
              <a:off x="-24862675" y="2375850"/>
              <a:ext cx="53575" cy="260725"/>
            </a:xfrm>
            <a:custGeom>
              <a:rect b="b" l="l" r="r" t="t"/>
              <a:pathLst>
                <a:path extrusionOk="0" h="10429" w="2143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42" name="Google Shape;7942;p74"/>
          <p:cNvSpPr/>
          <p:nvPr/>
        </p:nvSpPr>
        <p:spPr>
          <a:xfrm>
            <a:off x="4816090" y="2572063"/>
            <a:ext cx="337572" cy="249398"/>
          </a:xfrm>
          <a:custGeom>
            <a:rect b="b" l="l" r="r" t="t"/>
            <a:pathLst>
              <a:path extrusionOk="0" h="8822" w="11941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43" name="Google Shape;7943;p74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7944" name="Google Shape;7944;p74"/>
            <p:cNvSpPr/>
            <p:nvPr/>
          </p:nvSpPr>
          <p:spPr>
            <a:xfrm>
              <a:off x="-23229925" y="197022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74"/>
            <p:cNvSpPr/>
            <p:nvPr/>
          </p:nvSpPr>
          <p:spPr>
            <a:xfrm>
              <a:off x="-23196075" y="2005675"/>
              <a:ext cx="227650" cy="192200"/>
            </a:xfrm>
            <a:custGeom>
              <a:rect b="b" l="l" r="r" t="t"/>
              <a:pathLst>
                <a:path extrusionOk="0" h="7688" w="9106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74"/>
            <p:cNvSpPr/>
            <p:nvPr/>
          </p:nvSpPr>
          <p:spPr>
            <a:xfrm>
              <a:off x="-231425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74"/>
            <p:cNvSpPr/>
            <p:nvPr/>
          </p:nvSpPr>
          <p:spPr>
            <a:xfrm>
              <a:off x="-23177150" y="22144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8" name="Google Shape;7948;p74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7949" name="Google Shape;7949;p74"/>
            <p:cNvSpPr/>
            <p:nvPr/>
          </p:nvSpPr>
          <p:spPr>
            <a:xfrm>
              <a:off x="-23177950" y="2340425"/>
              <a:ext cx="226075" cy="296950"/>
            </a:xfrm>
            <a:custGeom>
              <a:rect b="b" l="l" r="r" t="t"/>
              <a:pathLst>
                <a:path extrusionOk="0" h="11878" w="9043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74"/>
            <p:cNvSpPr/>
            <p:nvPr/>
          </p:nvSpPr>
          <p:spPr>
            <a:xfrm>
              <a:off x="-23081850" y="2425475"/>
              <a:ext cx="96100" cy="151250"/>
            </a:xfrm>
            <a:custGeom>
              <a:rect b="b" l="l" r="r" t="t"/>
              <a:pathLst>
                <a:path extrusionOk="0" h="6050" w="3844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1" name="Google Shape;7951;p74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7952" name="Google Shape;7952;p74"/>
            <p:cNvSpPr/>
            <p:nvPr/>
          </p:nvSpPr>
          <p:spPr>
            <a:xfrm>
              <a:off x="-23177150" y="2727925"/>
              <a:ext cx="191400" cy="258375"/>
            </a:xfrm>
            <a:custGeom>
              <a:rect b="b" l="l" r="r" t="t"/>
              <a:pathLst>
                <a:path extrusionOk="0" h="10335" w="7656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74"/>
            <p:cNvSpPr/>
            <p:nvPr/>
          </p:nvSpPr>
          <p:spPr>
            <a:xfrm>
              <a:off x="-23229150" y="2710600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54" name="Google Shape;7954;p74"/>
          <p:cNvSpPr/>
          <p:nvPr/>
        </p:nvSpPr>
        <p:spPr>
          <a:xfrm>
            <a:off x="7779599" y="2112498"/>
            <a:ext cx="334915" cy="334010"/>
          </a:xfrm>
          <a:custGeom>
            <a:rect b="b" l="l" r="r" t="t"/>
            <a:pathLst>
              <a:path extrusionOk="0" h="11815" w="11847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55" name="Google Shape;7955;p74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7956" name="Google Shape;7956;p74"/>
            <p:cNvSpPr/>
            <p:nvPr/>
          </p:nvSpPr>
          <p:spPr>
            <a:xfrm>
              <a:off x="-28459750" y="3284775"/>
              <a:ext cx="296175" cy="104775"/>
            </a:xfrm>
            <a:custGeom>
              <a:rect b="b" l="l" r="r" t="t"/>
              <a:pathLst>
                <a:path extrusionOk="0" h="4191" w="11847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74"/>
            <p:cNvSpPr/>
            <p:nvPr/>
          </p:nvSpPr>
          <p:spPr>
            <a:xfrm>
              <a:off x="-28462125" y="3199700"/>
              <a:ext cx="295400" cy="125275"/>
            </a:xfrm>
            <a:custGeom>
              <a:rect b="b" l="l" r="r" t="t"/>
              <a:pathLst>
                <a:path extrusionOk="0" h="5011" w="11816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74"/>
            <p:cNvSpPr/>
            <p:nvPr/>
          </p:nvSpPr>
          <p:spPr>
            <a:xfrm>
              <a:off x="-28405400" y="3360375"/>
              <a:ext cx="186675" cy="98475"/>
            </a:xfrm>
            <a:custGeom>
              <a:rect b="b" l="l" r="r" t="t"/>
              <a:pathLst>
                <a:path extrusionOk="0" h="3939" w="7467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9" name="Google Shape;7959;p74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7960" name="Google Shape;7960;p74"/>
            <p:cNvSpPr/>
            <p:nvPr/>
          </p:nvSpPr>
          <p:spPr>
            <a:xfrm>
              <a:off x="-28461325" y="3666775"/>
              <a:ext cx="34675" cy="52775"/>
            </a:xfrm>
            <a:custGeom>
              <a:rect b="b" l="l" r="r" t="t"/>
              <a:pathLst>
                <a:path extrusionOk="0" h="2111" w="1387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74"/>
            <p:cNvSpPr/>
            <p:nvPr/>
          </p:nvSpPr>
          <p:spPr>
            <a:xfrm>
              <a:off x="-28461325" y="3737650"/>
              <a:ext cx="52775" cy="17350"/>
            </a:xfrm>
            <a:custGeom>
              <a:rect b="b" l="l" r="r" t="t"/>
              <a:pathLst>
                <a:path extrusionOk="0" h="694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74"/>
            <p:cNvSpPr/>
            <p:nvPr/>
          </p:nvSpPr>
          <p:spPr>
            <a:xfrm>
              <a:off x="-28461325" y="3632100"/>
              <a:ext cx="52775" cy="17375"/>
            </a:xfrm>
            <a:custGeom>
              <a:rect b="b" l="l" r="r" t="t"/>
              <a:pathLst>
                <a:path extrusionOk="0" h="695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74"/>
            <p:cNvSpPr/>
            <p:nvPr/>
          </p:nvSpPr>
          <p:spPr>
            <a:xfrm>
              <a:off x="-28460550" y="35454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74"/>
            <p:cNvSpPr/>
            <p:nvPr/>
          </p:nvSpPr>
          <p:spPr>
            <a:xfrm>
              <a:off x="-28347925" y="3649450"/>
              <a:ext cx="86675" cy="86650"/>
            </a:xfrm>
            <a:custGeom>
              <a:rect b="b" l="l" r="r" t="t"/>
              <a:pathLst>
                <a:path extrusionOk="0" h="3466" w="3467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74"/>
            <p:cNvSpPr/>
            <p:nvPr/>
          </p:nvSpPr>
          <p:spPr>
            <a:xfrm>
              <a:off x="-28408550" y="3597450"/>
              <a:ext cx="191400" cy="192200"/>
            </a:xfrm>
            <a:custGeom>
              <a:rect b="b" l="l" r="r" t="t"/>
              <a:pathLst>
                <a:path extrusionOk="0" h="7688" w="7656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6" name="Google Shape;7966;p74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7967" name="Google Shape;7967;p74"/>
            <p:cNvSpPr/>
            <p:nvPr/>
          </p:nvSpPr>
          <p:spPr>
            <a:xfrm>
              <a:off x="-28333725" y="4057375"/>
              <a:ext cx="86650" cy="64650"/>
            </a:xfrm>
            <a:custGeom>
              <a:rect b="b" l="l" r="r" t="t"/>
              <a:pathLst>
                <a:path extrusionOk="0" h="2586" w="3466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74"/>
            <p:cNvSpPr/>
            <p:nvPr/>
          </p:nvSpPr>
          <p:spPr>
            <a:xfrm>
              <a:off x="-28463700" y="3914875"/>
              <a:ext cx="303275" cy="296150"/>
            </a:xfrm>
            <a:custGeom>
              <a:rect b="b" l="l" r="r" t="t"/>
              <a:pathLst>
                <a:path extrusionOk="0" h="11846" w="12131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9" name="Google Shape;7969;p74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7970" name="Google Shape;7970;p74"/>
            <p:cNvSpPr/>
            <p:nvPr/>
          </p:nvSpPr>
          <p:spPr>
            <a:xfrm>
              <a:off x="-26330800" y="3327900"/>
              <a:ext cx="52775" cy="68750"/>
            </a:xfrm>
            <a:custGeom>
              <a:rect b="b" l="l" r="r" t="t"/>
              <a:pathLst>
                <a:path extrusionOk="0" h="2750" w="2111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74"/>
            <p:cNvSpPr/>
            <p:nvPr/>
          </p:nvSpPr>
          <p:spPr>
            <a:xfrm>
              <a:off x="-26573400" y="3224125"/>
              <a:ext cx="293025" cy="190625"/>
            </a:xfrm>
            <a:custGeom>
              <a:rect b="b" l="l" r="r" t="t"/>
              <a:pathLst>
                <a:path extrusionOk="0" h="7625" w="11721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72" name="Google Shape;7972;p74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7973" name="Google Shape;7973;p74"/>
            <p:cNvSpPr/>
            <p:nvPr/>
          </p:nvSpPr>
          <p:spPr>
            <a:xfrm>
              <a:off x="-26464700" y="3599225"/>
              <a:ext cx="77200" cy="38425"/>
            </a:xfrm>
            <a:custGeom>
              <a:rect b="b" l="l" r="r" t="t"/>
              <a:pathLst>
                <a:path extrusionOk="0" h="1537" w="3088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74"/>
            <p:cNvSpPr/>
            <p:nvPr/>
          </p:nvSpPr>
          <p:spPr>
            <a:xfrm>
              <a:off x="-26434775" y="3686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74"/>
            <p:cNvSpPr/>
            <p:nvPr/>
          </p:nvSpPr>
          <p:spPr>
            <a:xfrm>
              <a:off x="-26520625" y="3703775"/>
              <a:ext cx="55950" cy="67775"/>
            </a:xfrm>
            <a:custGeom>
              <a:rect b="b" l="l" r="r" t="t"/>
              <a:pathLst>
                <a:path extrusionOk="0" h="2711" w="2238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74"/>
            <p:cNvSpPr/>
            <p:nvPr/>
          </p:nvSpPr>
          <p:spPr>
            <a:xfrm>
              <a:off x="-26387525" y="3703000"/>
              <a:ext cx="55950" cy="67750"/>
            </a:xfrm>
            <a:custGeom>
              <a:rect b="b" l="l" r="r" t="t"/>
              <a:pathLst>
                <a:path extrusionOk="0" h="2710" w="2238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74"/>
            <p:cNvSpPr/>
            <p:nvPr/>
          </p:nvSpPr>
          <p:spPr>
            <a:xfrm>
              <a:off x="-26573400" y="3546250"/>
              <a:ext cx="295375" cy="295400"/>
            </a:xfrm>
            <a:custGeom>
              <a:rect b="b" l="l" r="r" t="t"/>
              <a:pathLst>
                <a:path extrusionOk="0" h="11816" w="11815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78" name="Google Shape;7978;p74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7979" name="Google Shape;7979;p74"/>
            <p:cNvSpPr/>
            <p:nvPr/>
          </p:nvSpPr>
          <p:spPr>
            <a:xfrm>
              <a:off x="-26413500" y="3918400"/>
              <a:ext cx="144925" cy="135125"/>
            </a:xfrm>
            <a:custGeom>
              <a:rect b="b" l="l" r="r" t="t"/>
              <a:pathLst>
                <a:path extrusionOk="0" h="5405" w="5797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74"/>
            <p:cNvSpPr/>
            <p:nvPr/>
          </p:nvSpPr>
          <p:spPr>
            <a:xfrm>
              <a:off x="-26466275" y="4026700"/>
              <a:ext cx="78775" cy="77225"/>
            </a:xfrm>
            <a:custGeom>
              <a:rect b="b" l="l" r="r" t="t"/>
              <a:pathLst>
                <a:path extrusionOk="0" h="3089" w="3151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74"/>
            <p:cNvSpPr/>
            <p:nvPr/>
          </p:nvSpPr>
          <p:spPr>
            <a:xfrm>
              <a:off x="-26583625" y="4077125"/>
              <a:ext cx="144925" cy="134700"/>
            </a:xfrm>
            <a:custGeom>
              <a:rect b="b" l="l" r="r" t="t"/>
              <a:pathLst>
                <a:path extrusionOk="0" h="5388" w="5797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74"/>
            <p:cNvSpPr/>
            <p:nvPr/>
          </p:nvSpPr>
          <p:spPr>
            <a:xfrm>
              <a:off x="-26581275" y="3917025"/>
              <a:ext cx="311125" cy="295600"/>
            </a:xfrm>
            <a:custGeom>
              <a:rect b="b" l="l" r="r" t="t"/>
              <a:pathLst>
                <a:path extrusionOk="0" h="11824" w="12445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83" name="Google Shape;7983;p74"/>
          <p:cNvSpPr/>
          <p:nvPr/>
        </p:nvSpPr>
        <p:spPr>
          <a:xfrm>
            <a:off x="5239728" y="3037749"/>
            <a:ext cx="334915" cy="334010"/>
          </a:xfrm>
          <a:custGeom>
            <a:rect b="b" l="l" r="r" t="t"/>
            <a:pathLst>
              <a:path extrusionOk="0" h="11815" w="11847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84" name="Google Shape;7984;p74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7985" name="Google Shape;7985;p74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74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74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74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9" name="Google Shape;7989;p74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7990" name="Google Shape;7990;p74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74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74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3" name="Google Shape;7993;p74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7994" name="Google Shape;7994;p74"/>
            <p:cNvSpPr/>
            <p:nvPr/>
          </p:nvSpPr>
          <p:spPr>
            <a:xfrm>
              <a:off x="-22863675" y="3131775"/>
              <a:ext cx="299300" cy="293425"/>
            </a:xfrm>
            <a:custGeom>
              <a:rect b="b" l="l" r="r" t="t"/>
              <a:pathLst>
                <a:path extrusionOk="0" h="11737" w="11972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74"/>
            <p:cNvSpPr/>
            <p:nvPr/>
          </p:nvSpPr>
          <p:spPr>
            <a:xfrm>
              <a:off x="-22740025" y="321782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74"/>
            <p:cNvSpPr/>
            <p:nvPr/>
          </p:nvSpPr>
          <p:spPr>
            <a:xfrm>
              <a:off x="-22705375" y="33218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7" name="Google Shape;7997;p74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7998" name="Google Shape;7998;p74"/>
            <p:cNvSpPr/>
            <p:nvPr/>
          </p:nvSpPr>
          <p:spPr>
            <a:xfrm>
              <a:off x="-28059650" y="3192625"/>
              <a:ext cx="26025" cy="70125"/>
            </a:xfrm>
            <a:custGeom>
              <a:rect b="b" l="l" r="r" t="t"/>
              <a:pathLst>
                <a:path extrusionOk="0" h="2805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74"/>
            <p:cNvSpPr/>
            <p:nvPr/>
          </p:nvSpPr>
          <p:spPr>
            <a:xfrm>
              <a:off x="-27843050" y="3192625"/>
              <a:ext cx="26025" cy="69325"/>
            </a:xfrm>
            <a:custGeom>
              <a:rect b="b" l="l" r="r" t="t"/>
              <a:pathLst>
                <a:path extrusionOk="0" h="2773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74"/>
            <p:cNvSpPr/>
            <p:nvPr/>
          </p:nvSpPr>
          <p:spPr>
            <a:xfrm>
              <a:off x="-27973000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74"/>
            <p:cNvSpPr/>
            <p:nvPr/>
          </p:nvSpPr>
          <p:spPr>
            <a:xfrm>
              <a:off x="-27929675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74"/>
            <p:cNvSpPr/>
            <p:nvPr/>
          </p:nvSpPr>
          <p:spPr>
            <a:xfrm>
              <a:off x="-28016325" y="3175300"/>
              <a:ext cx="26025" cy="91375"/>
            </a:xfrm>
            <a:custGeom>
              <a:rect b="b" l="l" r="r" t="t"/>
              <a:pathLst>
                <a:path extrusionOk="0" h="3655" w="1041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74"/>
            <p:cNvSpPr/>
            <p:nvPr/>
          </p:nvSpPr>
          <p:spPr>
            <a:xfrm>
              <a:off x="-27886375" y="3176075"/>
              <a:ext cx="26025" cy="91400"/>
            </a:xfrm>
            <a:custGeom>
              <a:rect b="b" l="l" r="r" t="t"/>
              <a:pathLst>
                <a:path extrusionOk="0" h="3656" w="1041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74"/>
            <p:cNvSpPr/>
            <p:nvPr/>
          </p:nvSpPr>
          <p:spPr>
            <a:xfrm>
              <a:off x="-28017900" y="3269025"/>
              <a:ext cx="161475" cy="133125"/>
            </a:xfrm>
            <a:custGeom>
              <a:rect b="b" l="l" r="r" t="t"/>
              <a:pathLst>
                <a:path extrusionOk="0" h="5325" w="6459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74"/>
            <p:cNvSpPr/>
            <p:nvPr/>
          </p:nvSpPr>
          <p:spPr>
            <a:xfrm>
              <a:off x="-27930475" y="3269800"/>
              <a:ext cx="121325" cy="201650"/>
            </a:xfrm>
            <a:custGeom>
              <a:rect b="b" l="l" r="r" t="t"/>
              <a:pathLst>
                <a:path extrusionOk="0" h="8066" w="4853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74"/>
            <p:cNvSpPr/>
            <p:nvPr/>
          </p:nvSpPr>
          <p:spPr>
            <a:xfrm>
              <a:off x="-28069875" y="3271375"/>
              <a:ext cx="122875" cy="200075"/>
            </a:xfrm>
            <a:custGeom>
              <a:rect b="b" l="l" r="r" t="t"/>
              <a:pathLst>
                <a:path extrusionOk="0" h="8003" w="491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07" name="Google Shape;8007;p74"/>
          <p:cNvSpPr/>
          <p:nvPr/>
        </p:nvSpPr>
        <p:spPr>
          <a:xfrm>
            <a:off x="1439162" y="3450769"/>
            <a:ext cx="334886" cy="332908"/>
          </a:xfrm>
          <a:custGeom>
            <a:rect b="b" l="l" r="r" t="t"/>
            <a:pathLst>
              <a:path extrusionOk="0" h="11776" w="11846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08" name="Google Shape;8008;p74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8009" name="Google Shape;8009;p74"/>
            <p:cNvSpPr/>
            <p:nvPr/>
          </p:nvSpPr>
          <p:spPr>
            <a:xfrm>
              <a:off x="-27996625" y="3916450"/>
              <a:ext cx="120525" cy="51225"/>
            </a:xfrm>
            <a:custGeom>
              <a:rect b="b" l="l" r="r" t="t"/>
              <a:pathLst>
                <a:path extrusionOk="0" h="2049" w="4821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74"/>
            <p:cNvSpPr/>
            <p:nvPr/>
          </p:nvSpPr>
          <p:spPr>
            <a:xfrm>
              <a:off x="-28032075" y="4089975"/>
              <a:ext cx="191425" cy="121850"/>
            </a:xfrm>
            <a:custGeom>
              <a:rect b="b" l="l" r="r" t="t"/>
              <a:pathLst>
                <a:path extrusionOk="0" h="4874" w="7657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74"/>
            <p:cNvSpPr/>
            <p:nvPr/>
          </p:nvSpPr>
          <p:spPr>
            <a:xfrm>
              <a:off x="-28024975" y="3985750"/>
              <a:ext cx="181950" cy="121975"/>
            </a:xfrm>
            <a:custGeom>
              <a:rect b="b" l="l" r="r" t="t"/>
              <a:pathLst>
                <a:path extrusionOk="0" h="4879" w="7278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2" name="Google Shape;8012;p74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8013" name="Google Shape;8013;p74"/>
            <p:cNvSpPr/>
            <p:nvPr/>
          </p:nvSpPr>
          <p:spPr>
            <a:xfrm>
              <a:off x="-26082700" y="3176075"/>
              <a:ext cx="51200" cy="226875"/>
            </a:xfrm>
            <a:custGeom>
              <a:rect b="b" l="l" r="r" t="t"/>
              <a:pathLst>
                <a:path extrusionOk="0" h="9075" w="2048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74"/>
            <p:cNvSpPr/>
            <p:nvPr/>
          </p:nvSpPr>
          <p:spPr>
            <a:xfrm>
              <a:off x="-26201650" y="3317075"/>
              <a:ext cx="296175" cy="155175"/>
            </a:xfrm>
            <a:custGeom>
              <a:rect b="b" l="l" r="r" t="t"/>
              <a:pathLst>
                <a:path extrusionOk="0" h="6207" w="11847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5" name="Google Shape;8015;p74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8016" name="Google Shape;8016;p74"/>
            <p:cNvSpPr/>
            <p:nvPr/>
          </p:nvSpPr>
          <p:spPr>
            <a:xfrm>
              <a:off x="-26204000" y="3669125"/>
              <a:ext cx="296175" cy="173300"/>
            </a:xfrm>
            <a:custGeom>
              <a:rect b="b" l="l" r="r" t="t"/>
              <a:pathLst>
                <a:path extrusionOk="0" h="6932" w="11847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74"/>
            <p:cNvSpPr/>
            <p:nvPr/>
          </p:nvSpPr>
          <p:spPr>
            <a:xfrm>
              <a:off x="-26204800" y="3547050"/>
              <a:ext cx="296975" cy="122100"/>
            </a:xfrm>
            <a:custGeom>
              <a:rect b="b" l="l" r="r" t="t"/>
              <a:pathLst>
                <a:path extrusionOk="0" h="4884" w="11879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18" name="Google Shape;8018;p74"/>
          <p:cNvSpPr/>
          <p:nvPr/>
        </p:nvSpPr>
        <p:spPr>
          <a:xfrm>
            <a:off x="3584025" y="3883959"/>
            <a:ext cx="274332" cy="334915"/>
          </a:xfrm>
          <a:custGeom>
            <a:rect b="b" l="l" r="r" t="t"/>
            <a:pathLst>
              <a:path extrusionOk="0" h="11847" w="9704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19" name="Google Shape;8019;p74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8020" name="Google Shape;8020;p74"/>
            <p:cNvSpPr/>
            <p:nvPr/>
          </p:nvSpPr>
          <p:spPr>
            <a:xfrm>
              <a:off x="-24238100" y="3271375"/>
              <a:ext cx="52025" cy="51225"/>
            </a:xfrm>
            <a:custGeom>
              <a:rect b="b" l="l" r="r" t="t"/>
              <a:pathLst>
                <a:path extrusionOk="0" h="2049" w="2081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74"/>
            <p:cNvSpPr/>
            <p:nvPr/>
          </p:nvSpPr>
          <p:spPr>
            <a:xfrm>
              <a:off x="-24353875" y="3147725"/>
              <a:ext cx="289875" cy="296175"/>
            </a:xfrm>
            <a:custGeom>
              <a:rect b="b" l="l" r="r" t="t"/>
              <a:pathLst>
                <a:path extrusionOk="0" h="11847" w="11595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2" name="Google Shape;8022;p74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8023" name="Google Shape;8023;p74"/>
            <p:cNvSpPr/>
            <p:nvPr/>
          </p:nvSpPr>
          <p:spPr>
            <a:xfrm>
              <a:off x="-24240450" y="3554150"/>
              <a:ext cx="69325" cy="34450"/>
            </a:xfrm>
            <a:custGeom>
              <a:rect b="b" l="l" r="r" t="t"/>
              <a:pathLst>
                <a:path extrusionOk="0" h="1378" w="2773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74"/>
            <p:cNvSpPr/>
            <p:nvPr/>
          </p:nvSpPr>
          <p:spPr>
            <a:xfrm>
              <a:off x="-24344425" y="3519475"/>
              <a:ext cx="276475" cy="295400"/>
            </a:xfrm>
            <a:custGeom>
              <a:rect b="b" l="l" r="r" t="t"/>
              <a:pathLst>
                <a:path extrusionOk="0" h="11816" w="11059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5" name="Google Shape;8025;p74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8026" name="Google Shape;8026;p74"/>
            <p:cNvSpPr/>
            <p:nvPr/>
          </p:nvSpPr>
          <p:spPr>
            <a:xfrm>
              <a:off x="-24251475" y="4012525"/>
              <a:ext cx="88225" cy="65400"/>
            </a:xfrm>
            <a:custGeom>
              <a:rect b="b" l="l" r="r" t="t"/>
              <a:pathLst>
                <a:path extrusionOk="0" h="2616" w="3529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74"/>
            <p:cNvSpPr/>
            <p:nvPr/>
          </p:nvSpPr>
          <p:spPr>
            <a:xfrm>
              <a:off x="-24353075" y="3891250"/>
              <a:ext cx="293800" cy="292225"/>
            </a:xfrm>
            <a:custGeom>
              <a:rect b="b" l="l" r="r" t="t"/>
              <a:pathLst>
                <a:path extrusionOk="0" h="11689" w="11752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8" name="Google Shape;8028;p74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8029" name="Google Shape;8029;p74"/>
            <p:cNvSpPr/>
            <p:nvPr/>
          </p:nvSpPr>
          <p:spPr>
            <a:xfrm>
              <a:off x="-22688825" y="3504100"/>
              <a:ext cx="140200" cy="295000"/>
            </a:xfrm>
            <a:custGeom>
              <a:rect b="b" l="l" r="r" t="t"/>
              <a:pathLst>
                <a:path extrusionOk="0" h="11800" w="5608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74"/>
            <p:cNvSpPr/>
            <p:nvPr/>
          </p:nvSpPr>
          <p:spPr>
            <a:xfrm>
              <a:off x="-22845575" y="3504075"/>
              <a:ext cx="139425" cy="294250"/>
            </a:xfrm>
            <a:custGeom>
              <a:rect b="b" l="l" r="r" t="t"/>
              <a:pathLst>
                <a:path extrusionOk="0" h="11770" w="5577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1" name="Google Shape;8031;p74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8032" name="Google Shape;8032;p74"/>
            <p:cNvSpPr/>
            <p:nvPr/>
          </p:nvSpPr>
          <p:spPr>
            <a:xfrm>
              <a:off x="-27492550" y="3298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74"/>
            <p:cNvSpPr/>
            <p:nvPr/>
          </p:nvSpPr>
          <p:spPr>
            <a:xfrm>
              <a:off x="-27613050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74"/>
            <p:cNvSpPr/>
            <p:nvPr/>
          </p:nvSpPr>
          <p:spPr>
            <a:xfrm>
              <a:off x="-27691025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74"/>
            <p:cNvSpPr/>
            <p:nvPr/>
          </p:nvSpPr>
          <p:spPr>
            <a:xfrm>
              <a:off x="-27691025" y="3263500"/>
              <a:ext cx="251275" cy="207175"/>
            </a:xfrm>
            <a:custGeom>
              <a:rect b="b" l="l" r="r" t="t"/>
              <a:pathLst>
                <a:path extrusionOk="0" h="8287" w="10051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6" name="Google Shape;8036;p74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8037" name="Google Shape;8037;p74"/>
            <p:cNvSpPr/>
            <p:nvPr/>
          </p:nvSpPr>
          <p:spPr>
            <a:xfrm>
              <a:off x="-27616200" y="36518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74"/>
            <p:cNvSpPr/>
            <p:nvPr/>
          </p:nvSpPr>
          <p:spPr>
            <a:xfrm>
              <a:off x="-27721750" y="3598250"/>
              <a:ext cx="297750" cy="191400"/>
            </a:xfrm>
            <a:custGeom>
              <a:rect b="b" l="l" r="r" t="t"/>
              <a:pathLst>
                <a:path extrusionOk="0" h="7656" w="1191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9" name="Google Shape;8039;p74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8040" name="Google Shape;8040;p74"/>
            <p:cNvSpPr/>
            <p:nvPr/>
          </p:nvSpPr>
          <p:spPr>
            <a:xfrm>
              <a:off x="-27596525" y="3925600"/>
              <a:ext cx="172525" cy="162575"/>
            </a:xfrm>
            <a:custGeom>
              <a:rect b="b" l="l" r="r" t="t"/>
              <a:pathLst>
                <a:path extrusionOk="0" h="6503" w="6901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74"/>
            <p:cNvSpPr/>
            <p:nvPr/>
          </p:nvSpPr>
          <p:spPr>
            <a:xfrm>
              <a:off x="-27719400" y="4054275"/>
              <a:ext cx="157550" cy="157550"/>
            </a:xfrm>
            <a:custGeom>
              <a:rect b="b" l="l" r="r" t="t"/>
              <a:pathLst>
                <a:path extrusionOk="0" h="6302" w="6302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2" name="Google Shape;8042;p74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8043" name="Google Shape;8043;p74"/>
            <p:cNvSpPr/>
            <p:nvPr/>
          </p:nvSpPr>
          <p:spPr>
            <a:xfrm>
              <a:off x="-25625875" y="3316275"/>
              <a:ext cx="69325" cy="85875"/>
            </a:xfrm>
            <a:custGeom>
              <a:rect b="b" l="l" r="r" t="t"/>
              <a:pathLst>
                <a:path extrusionOk="0" h="3435" w="2773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74"/>
            <p:cNvSpPr/>
            <p:nvPr/>
          </p:nvSpPr>
          <p:spPr>
            <a:xfrm>
              <a:off x="-25729075" y="3176875"/>
              <a:ext cx="191425" cy="296950"/>
            </a:xfrm>
            <a:custGeom>
              <a:rect b="b" l="l" r="r" t="t"/>
              <a:pathLst>
                <a:path extrusionOk="0" h="11878" w="7657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74"/>
            <p:cNvSpPr/>
            <p:nvPr/>
          </p:nvSpPr>
          <p:spPr>
            <a:xfrm>
              <a:off x="-25834600" y="3350150"/>
              <a:ext cx="69325" cy="96100"/>
            </a:xfrm>
            <a:custGeom>
              <a:rect b="b" l="l" r="r" t="t"/>
              <a:pathLst>
                <a:path extrusionOk="0" h="3844" w="2773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74"/>
            <p:cNvSpPr/>
            <p:nvPr/>
          </p:nvSpPr>
          <p:spPr>
            <a:xfrm>
              <a:off x="-25799950" y="3368250"/>
              <a:ext cx="104775" cy="104000"/>
            </a:xfrm>
            <a:custGeom>
              <a:rect b="b" l="l" r="r" t="t"/>
              <a:pathLst>
                <a:path extrusionOk="0" h="4160" w="4191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74"/>
            <p:cNvSpPr/>
            <p:nvPr/>
          </p:nvSpPr>
          <p:spPr>
            <a:xfrm>
              <a:off x="-25712525" y="3317075"/>
              <a:ext cx="34675" cy="86650"/>
            </a:xfrm>
            <a:custGeom>
              <a:rect b="b" l="l" r="r" t="t"/>
              <a:pathLst>
                <a:path extrusionOk="0" h="3466" w="1387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8" name="Google Shape;8048;p74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8049" name="Google Shape;8049;p74"/>
            <p:cNvSpPr/>
            <p:nvPr/>
          </p:nvSpPr>
          <p:spPr>
            <a:xfrm>
              <a:off x="-25694400" y="37037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74"/>
            <p:cNvSpPr/>
            <p:nvPr/>
          </p:nvSpPr>
          <p:spPr>
            <a:xfrm>
              <a:off x="-25591225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74"/>
            <p:cNvSpPr/>
            <p:nvPr/>
          </p:nvSpPr>
          <p:spPr>
            <a:xfrm>
              <a:off x="-25834600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74"/>
            <p:cNvSpPr/>
            <p:nvPr/>
          </p:nvSpPr>
          <p:spPr>
            <a:xfrm>
              <a:off x="-25695200" y="356437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74"/>
            <p:cNvSpPr/>
            <p:nvPr/>
          </p:nvSpPr>
          <p:spPr>
            <a:xfrm>
              <a:off x="-25792850" y="3606125"/>
              <a:ext cx="42550" cy="40975"/>
            </a:xfrm>
            <a:custGeom>
              <a:rect b="b" l="l" r="r" t="t"/>
              <a:pathLst>
                <a:path extrusionOk="0" h="1639" w="1702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74"/>
            <p:cNvSpPr/>
            <p:nvPr/>
          </p:nvSpPr>
          <p:spPr>
            <a:xfrm>
              <a:off x="-25621950" y="3606125"/>
              <a:ext cx="43350" cy="40975"/>
            </a:xfrm>
            <a:custGeom>
              <a:rect b="b" l="l" r="r" t="t"/>
              <a:pathLst>
                <a:path extrusionOk="0" h="1639" w="1734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74"/>
            <p:cNvSpPr/>
            <p:nvPr/>
          </p:nvSpPr>
          <p:spPr>
            <a:xfrm>
              <a:off x="-25783400" y="3806975"/>
              <a:ext cx="192200" cy="35450"/>
            </a:xfrm>
            <a:custGeom>
              <a:rect b="b" l="l" r="r" t="t"/>
              <a:pathLst>
                <a:path extrusionOk="0" h="1418" w="768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74"/>
            <p:cNvSpPr/>
            <p:nvPr/>
          </p:nvSpPr>
          <p:spPr>
            <a:xfrm>
              <a:off x="-25764500" y="3635275"/>
              <a:ext cx="153600" cy="155175"/>
            </a:xfrm>
            <a:custGeom>
              <a:rect b="b" l="l" r="r" t="t"/>
              <a:pathLst>
                <a:path extrusionOk="0" h="6207" w="6144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7" name="Google Shape;8057;p74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8058" name="Google Shape;8058;p74"/>
            <p:cNvSpPr/>
            <p:nvPr/>
          </p:nvSpPr>
          <p:spPr>
            <a:xfrm>
              <a:off x="-25677875" y="3915850"/>
              <a:ext cx="143375" cy="137675"/>
            </a:xfrm>
            <a:custGeom>
              <a:rect b="b" l="l" r="r" t="t"/>
              <a:pathLst>
                <a:path extrusionOk="0" h="5507" w="5735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74"/>
            <p:cNvSpPr/>
            <p:nvPr/>
          </p:nvSpPr>
          <p:spPr>
            <a:xfrm>
              <a:off x="-25834600" y="4167700"/>
              <a:ext cx="43350" cy="44125"/>
            </a:xfrm>
            <a:custGeom>
              <a:rect b="b" l="l" r="r" t="t"/>
              <a:pathLst>
                <a:path extrusionOk="0" h="1765" w="1734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74"/>
            <p:cNvSpPr/>
            <p:nvPr/>
          </p:nvSpPr>
          <p:spPr>
            <a:xfrm>
              <a:off x="-25800725" y="3972375"/>
              <a:ext cx="206375" cy="207950"/>
            </a:xfrm>
            <a:custGeom>
              <a:rect b="b" l="l" r="r" t="t"/>
              <a:pathLst>
                <a:path extrusionOk="0" h="8318" w="8255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1" name="Google Shape;8061;p74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8062" name="Google Shape;8062;p74"/>
            <p:cNvSpPr/>
            <p:nvPr/>
          </p:nvSpPr>
          <p:spPr>
            <a:xfrm>
              <a:off x="-23930125" y="3149300"/>
              <a:ext cx="191400" cy="35475"/>
            </a:xfrm>
            <a:custGeom>
              <a:rect b="b" l="l" r="r" t="t"/>
              <a:pathLst>
                <a:path extrusionOk="0" h="1419" w="7656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74"/>
            <p:cNvSpPr/>
            <p:nvPr/>
          </p:nvSpPr>
          <p:spPr>
            <a:xfrm>
              <a:off x="-23878925" y="323752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74"/>
            <p:cNvSpPr/>
            <p:nvPr/>
          </p:nvSpPr>
          <p:spPr>
            <a:xfrm>
              <a:off x="-23930925" y="3375350"/>
              <a:ext cx="190625" cy="68575"/>
            </a:xfrm>
            <a:custGeom>
              <a:rect b="b" l="l" r="r" t="t"/>
              <a:pathLst>
                <a:path extrusionOk="0" h="2743" w="7625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74"/>
            <p:cNvSpPr/>
            <p:nvPr/>
          </p:nvSpPr>
          <p:spPr>
            <a:xfrm>
              <a:off x="-23930925" y="3202075"/>
              <a:ext cx="190625" cy="155975"/>
            </a:xfrm>
            <a:custGeom>
              <a:rect b="b" l="l" r="r" t="t"/>
              <a:pathLst>
                <a:path extrusionOk="0" h="6239" w="7625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6" name="Google Shape;8066;p74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8067" name="Google Shape;8067;p74"/>
            <p:cNvSpPr/>
            <p:nvPr/>
          </p:nvSpPr>
          <p:spPr>
            <a:xfrm>
              <a:off x="-23961625" y="3580925"/>
              <a:ext cx="263875" cy="233950"/>
            </a:xfrm>
            <a:custGeom>
              <a:rect b="b" l="l" r="r" t="t"/>
              <a:pathLst>
                <a:path extrusionOk="0" h="9358" w="10555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74"/>
            <p:cNvSpPr/>
            <p:nvPr/>
          </p:nvSpPr>
          <p:spPr>
            <a:xfrm>
              <a:off x="-23962425" y="3519475"/>
              <a:ext cx="158350" cy="122125"/>
            </a:xfrm>
            <a:custGeom>
              <a:rect b="b" l="l" r="r" t="t"/>
              <a:pathLst>
                <a:path extrusionOk="0" h="4885" w="6334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69" name="Google Shape;8069;p74"/>
          <p:cNvSpPr/>
          <p:nvPr/>
        </p:nvSpPr>
        <p:spPr>
          <a:xfrm>
            <a:off x="6076327" y="3887945"/>
            <a:ext cx="356287" cy="326943"/>
          </a:xfrm>
          <a:custGeom>
            <a:rect b="b" l="l" r="r" t="t"/>
            <a:pathLst>
              <a:path extrusionOk="0" h="11565" w="12603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70" name="Google Shape;8070;p74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8071" name="Google Shape;8071;p74"/>
            <p:cNvSpPr/>
            <p:nvPr/>
          </p:nvSpPr>
          <p:spPr>
            <a:xfrm>
              <a:off x="-22775475" y="4165325"/>
              <a:ext cx="65400" cy="34675"/>
            </a:xfrm>
            <a:custGeom>
              <a:rect b="b" l="l" r="r" t="t"/>
              <a:pathLst>
                <a:path extrusionOk="0" h="1387" w="2616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74"/>
            <p:cNvSpPr/>
            <p:nvPr/>
          </p:nvSpPr>
          <p:spPr>
            <a:xfrm>
              <a:off x="-22669150" y="3904725"/>
              <a:ext cx="81950" cy="244100"/>
            </a:xfrm>
            <a:custGeom>
              <a:rect b="b" l="l" r="r" t="t"/>
              <a:pathLst>
                <a:path extrusionOk="0" h="9764" w="3278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74"/>
            <p:cNvSpPr/>
            <p:nvPr/>
          </p:nvSpPr>
          <p:spPr>
            <a:xfrm>
              <a:off x="-22788075" y="3904625"/>
              <a:ext cx="87450" cy="244200"/>
            </a:xfrm>
            <a:custGeom>
              <a:rect b="b" l="l" r="r" t="t"/>
              <a:pathLst>
                <a:path extrusionOk="0" h="9768" w="3498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74"/>
            <p:cNvSpPr/>
            <p:nvPr/>
          </p:nvSpPr>
          <p:spPr>
            <a:xfrm>
              <a:off x="-22670725" y="4165325"/>
              <a:ext cx="64625" cy="34675"/>
            </a:xfrm>
            <a:custGeom>
              <a:rect b="b" l="l" r="r" t="t"/>
              <a:pathLst>
                <a:path extrusionOk="0" h="1387" w="2585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5" name="Google Shape;8075;p74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8076" name="Google Shape;8076;p74"/>
            <p:cNvSpPr/>
            <p:nvPr/>
          </p:nvSpPr>
          <p:spPr>
            <a:xfrm>
              <a:off x="-27351575" y="3175300"/>
              <a:ext cx="296975" cy="157550"/>
            </a:xfrm>
            <a:custGeom>
              <a:rect b="b" l="l" r="r" t="t"/>
              <a:pathLst>
                <a:path extrusionOk="0" h="6302" w="11879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74"/>
            <p:cNvSpPr/>
            <p:nvPr/>
          </p:nvSpPr>
          <p:spPr>
            <a:xfrm>
              <a:off x="-27123950" y="333282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74"/>
            <p:cNvSpPr/>
            <p:nvPr/>
          </p:nvSpPr>
          <p:spPr>
            <a:xfrm>
              <a:off x="-27350775" y="3350150"/>
              <a:ext cx="296950" cy="121300"/>
            </a:xfrm>
            <a:custGeom>
              <a:rect b="b" l="l" r="r" t="t"/>
              <a:pathLst>
                <a:path extrusionOk="0" h="4852" w="11878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74"/>
            <p:cNvSpPr/>
            <p:nvPr/>
          </p:nvSpPr>
          <p:spPr>
            <a:xfrm>
              <a:off x="-27299575" y="3332825"/>
              <a:ext cx="18125" cy="52000"/>
            </a:xfrm>
            <a:custGeom>
              <a:rect b="b" l="l" r="r" t="t"/>
              <a:pathLst>
                <a:path extrusionOk="0" h="2080" w="725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0" name="Google Shape;8080;p74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8081" name="Google Shape;8081;p74"/>
            <p:cNvSpPr/>
            <p:nvPr/>
          </p:nvSpPr>
          <p:spPr>
            <a:xfrm>
              <a:off x="-27305100" y="3598450"/>
              <a:ext cx="208750" cy="173100"/>
            </a:xfrm>
            <a:custGeom>
              <a:rect b="b" l="l" r="r" t="t"/>
              <a:pathLst>
                <a:path extrusionOk="0" h="6924" w="835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74"/>
            <p:cNvSpPr/>
            <p:nvPr/>
          </p:nvSpPr>
          <p:spPr>
            <a:xfrm>
              <a:off x="-27313750" y="3770725"/>
              <a:ext cx="226050" cy="70925"/>
            </a:xfrm>
            <a:custGeom>
              <a:rect b="b" l="l" r="r" t="t"/>
              <a:pathLst>
                <a:path extrusionOk="0" h="2837" w="9042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74"/>
            <p:cNvSpPr/>
            <p:nvPr/>
          </p:nvSpPr>
          <p:spPr>
            <a:xfrm>
              <a:off x="-27261000" y="3545275"/>
              <a:ext cx="122100" cy="51425"/>
            </a:xfrm>
            <a:custGeom>
              <a:rect b="b" l="l" r="r" t="t"/>
              <a:pathLst>
                <a:path extrusionOk="0" h="2057" w="4884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4" name="Google Shape;8084;p74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8085" name="Google Shape;8085;p74"/>
            <p:cNvSpPr/>
            <p:nvPr/>
          </p:nvSpPr>
          <p:spPr>
            <a:xfrm>
              <a:off x="-27351575" y="4059000"/>
              <a:ext cx="153625" cy="155975"/>
            </a:xfrm>
            <a:custGeom>
              <a:rect b="b" l="l" r="r" t="t"/>
              <a:pathLst>
                <a:path extrusionOk="0" h="6239" w="6145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74"/>
            <p:cNvSpPr/>
            <p:nvPr/>
          </p:nvSpPr>
          <p:spPr>
            <a:xfrm>
              <a:off x="-27257050" y="3915650"/>
              <a:ext cx="203225" cy="202450"/>
            </a:xfrm>
            <a:custGeom>
              <a:rect b="b" l="l" r="r" t="t"/>
              <a:pathLst>
                <a:path extrusionOk="0" h="8098" w="8129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7" name="Google Shape;8087;p74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8088" name="Google Shape;8088;p74"/>
            <p:cNvSpPr/>
            <p:nvPr/>
          </p:nvSpPr>
          <p:spPr>
            <a:xfrm>
              <a:off x="-25445525" y="3367475"/>
              <a:ext cx="123675" cy="104775"/>
            </a:xfrm>
            <a:custGeom>
              <a:rect b="b" l="l" r="r" t="t"/>
              <a:pathLst>
                <a:path extrusionOk="0" h="4191" w="4947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74"/>
            <p:cNvSpPr/>
            <p:nvPr/>
          </p:nvSpPr>
          <p:spPr>
            <a:xfrm>
              <a:off x="-25398250" y="3175900"/>
              <a:ext cx="220550" cy="296350"/>
            </a:xfrm>
            <a:custGeom>
              <a:rect b="b" l="l" r="r" t="t"/>
              <a:pathLst>
                <a:path extrusionOk="0" h="11854" w="8822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74"/>
            <p:cNvSpPr/>
            <p:nvPr/>
          </p:nvSpPr>
          <p:spPr>
            <a:xfrm>
              <a:off x="-25328950" y="3211525"/>
              <a:ext cx="35475" cy="36250"/>
            </a:xfrm>
            <a:custGeom>
              <a:rect b="b" l="l" r="r" t="t"/>
              <a:pathLst>
                <a:path extrusionOk="0" h="1450" w="1419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1" name="Google Shape;8091;p74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8092" name="Google Shape;8092;p74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74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4" name="Google Shape;8094;p74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8095" name="Google Shape;8095;p74"/>
            <p:cNvSpPr/>
            <p:nvPr/>
          </p:nvSpPr>
          <p:spPr>
            <a:xfrm>
              <a:off x="-25316350" y="3916150"/>
              <a:ext cx="150450" cy="149175"/>
            </a:xfrm>
            <a:custGeom>
              <a:rect b="b" l="l" r="r" t="t"/>
              <a:pathLst>
                <a:path extrusionOk="0" h="5967" w="6018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74"/>
            <p:cNvSpPr/>
            <p:nvPr/>
          </p:nvSpPr>
          <p:spPr>
            <a:xfrm>
              <a:off x="-25465200" y="4003875"/>
              <a:ext cx="208725" cy="207150"/>
            </a:xfrm>
            <a:custGeom>
              <a:rect b="b" l="l" r="r" t="t"/>
              <a:pathLst>
                <a:path extrusionOk="0" h="8286" w="8349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7" name="Google Shape;8097;p74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8098" name="Google Shape;8098;p74"/>
            <p:cNvSpPr/>
            <p:nvPr/>
          </p:nvSpPr>
          <p:spPr>
            <a:xfrm>
              <a:off x="-23493775" y="3183950"/>
              <a:ext cx="52775" cy="53600"/>
            </a:xfrm>
            <a:custGeom>
              <a:rect b="b" l="l" r="r" t="t"/>
              <a:pathLst>
                <a:path extrusionOk="0" h="2144" w="2111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74"/>
            <p:cNvSpPr/>
            <p:nvPr/>
          </p:nvSpPr>
          <p:spPr>
            <a:xfrm>
              <a:off x="-23615075" y="3268225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74"/>
            <p:cNvSpPr/>
            <p:nvPr/>
          </p:nvSpPr>
          <p:spPr>
            <a:xfrm>
              <a:off x="-23354375" y="3270600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74"/>
            <p:cNvSpPr/>
            <p:nvPr/>
          </p:nvSpPr>
          <p:spPr>
            <a:xfrm>
              <a:off x="-23562300" y="3148525"/>
              <a:ext cx="191400" cy="296150"/>
            </a:xfrm>
            <a:custGeom>
              <a:rect b="b" l="l" r="r" t="t"/>
              <a:pathLst>
                <a:path extrusionOk="0" h="11846" w="7656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02" name="Google Shape;8102;p74"/>
          <p:cNvSpPr/>
          <p:nvPr/>
        </p:nvSpPr>
        <p:spPr>
          <a:xfrm>
            <a:off x="6510896" y="3449270"/>
            <a:ext cx="338477" cy="335904"/>
          </a:xfrm>
          <a:custGeom>
            <a:rect b="b" l="l" r="r" t="t"/>
            <a:pathLst>
              <a:path extrusionOk="0" h="11882" w="11973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03" name="Google Shape;8103;p74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8104" name="Google Shape;8104;p74"/>
            <p:cNvSpPr/>
            <p:nvPr/>
          </p:nvSpPr>
          <p:spPr>
            <a:xfrm>
              <a:off x="-23615075" y="3954250"/>
              <a:ext cx="296175" cy="193775"/>
            </a:xfrm>
            <a:custGeom>
              <a:rect b="b" l="l" r="r" t="t"/>
              <a:pathLst>
                <a:path extrusionOk="0" h="7751" w="11847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74"/>
            <p:cNvSpPr/>
            <p:nvPr/>
          </p:nvSpPr>
          <p:spPr>
            <a:xfrm>
              <a:off x="-23615075" y="3906200"/>
              <a:ext cx="77200" cy="77225"/>
            </a:xfrm>
            <a:custGeom>
              <a:rect b="b" l="l" r="r" t="t"/>
              <a:pathLst>
                <a:path extrusionOk="0" h="3089" w="3088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74"/>
            <p:cNvSpPr/>
            <p:nvPr/>
          </p:nvSpPr>
          <p:spPr>
            <a:xfrm>
              <a:off x="-23543400" y="4167700"/>
              <a:ext cx="153600" cy="17350"/>
            </a:xfrm>
            <a:custGeom>
              <a:rect b="b" l="l" r="r" t="t"/>
              <a:pathLst>
                <a:path extrusionOk="0" h="694" w="6144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07" name="Google Shape;8107;p74"/>
          <p:cNvSpPr/>
          <p:nvPr/>
        </p:nvSpPr>
        <p:spPr>
          <a:xfrm>
            <a:off x="7780052" y="3038187"/>
            <a:ext cx="334010" cy="333134"/>
          </a:xfrm>
          <a:custGeom>
            <a:rect b="b" l="l" r="r" t="t"/>
            <a:pathLst>
              <a:path extrusionOk="0" h="11784" w="11815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08" name="Google Shape;8108;p74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8109" name="Google Shape;8109;p74"/>
            <p:cNvSpPr/>
            <p:nvPr/>
          </p:nvSpPr>
          <p:spPr>
            <a:xfrm>
              <a:off x="-26798650" y="3175500"/>
              <a:ext cx="115000" cy="114025"/>
            </a:xfrm>
            <a:custGeom>
              <a:rect b="b" l="l" r="r" t="t"/>
              <a:pathLst>
                <a:path extrusionOk="0" h="4561" w="460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74"/>
            <p:cNvSpPr/>
            <p:nvPr/>
          </p:nvSpPr>
          <p:spPr>
            <a:xfrm>
              <a:off x="-26980600" y="3325725"/>
              <a:ext cx="168575" cy="145725"/>
            </a:xfrm>
            <a:custGeom>
              <a:rect b="b" l="l" r="r" t="t"/>
              <a:pathLst>
                <a:path extrusionOk="0" h="5829" w="6743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74"/>
            <p:cNvSpPr/>
            <p:nvPr/>
          </p:nvSpPr>
          <p:spPr>
            <a:xfrm>
              <a:off x="-26893950" y="3226500"/>
              <a:ext cx="159125" cy="137850"/>
            </a:xfrm>
            <a:custGeom>
              <a:rect b="b" l="l" r="r" t="t"/>
              <a:pathLst>
                <a:path extrusionOk="0" h="5514" w="6365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12" name="Google Shape;8112;p74"/>
          <p:cNvSpPr/>
          <p:nvPr/>
        </p:nvSpPr>
        <p:spPr>
          <a:xfrm>
            <a:off x="2729030" y="3450203"/>
            <a:ext cx="293923" cy="334038"/>
          </a:xfrm>
          <a:custGeom>
            <a:rect b="b" l="l" r="r" t="t"/>
            <a:pathLst>
              <a:path extrusionOk="0" h="11816" w="10397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13" name="Google Shape;8113;p74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8114" name="Google Shape;8114;p74"/>
            <p:cNvSpPr/>
            <p:nvPr/>
          </p:nvSpPr>
          <p:spPr>
            <a:xfrm>
              <a:off x="-26978225" y="3951875"/>
              <a:ext cx="173300" cy="155975"/>
            </a:xfrm>
            <a:custGeom>
              <a:rect b="b" l="l" r="r" t="t"/>
              <a:pathLst>
                <a:path extrusionOk="0" h="6239" w="6932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74"/>
            <p:cNvSpPr/>
            <p:nvPr/>
          </p:nvSpPr>
          <p:spPr>
            <a:xfrm>
              <a:off x="-26981375" y="4124375"/>
              <a:ext cx="174075" cy="70125"/>
            </a:xfrm>
            <a:custGeom>
              <a:rect b="b" l="l" r="r" t="t"/>
              <a:pathLst>
                <a:path extrusionOk="0" h="2805" w="6963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74"/>
            <p:cNvSpPr/>
            <p:nvPr/>
          </p:nvSpPr>
          <p:spPr>
            <a:xfrm>
              <a:off x="-26790000" y="4002300"/>
              <a:ext cx="104775" cy="192200"/>
            </a:xfrm>
            <a:custGeom>
              <a:rect b="b" l="l" r="r" t="t"/>
              <a:pathLst>
                <a:path extrusionOk="0" h="7688" w="4191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17" name="Google Shape;8117;p74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8118" name="Google Shape;8118;p74"/>
            <p:cNvSpPr/>
            <p:nvPr/>
          </p:nvSpPr>
          <p:spPr>
            <a:xfrm>
              <a:off x="-24989225" y="3176075"/>
              <a:ext cx="87200" cy="122500"/>
            </a:xfrm>
            <a:custGeom>
              <a:rect b="b" l="l" r="r" t="t"/>
              <a:pathLst>
                <a:path extrusionOk="0" h="4900" w="3488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74"/>
            <p:cNvSpPr/>
            <p:nvPr/>
          </p:nvSpPr>
          <p:spPr>
            <a:xfrm>
              <a:off x="-25094250" y="3179225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74"/>
            <p:cNvSpPr/>
            <p:nvPr/>
          </p:nvSpPr>
          <p:spPr>
            <a:xfrm>
              <a:off x="-24989225" y="3350975"/>
              <a:ext cx="87200" cy="122850"/>
            </a:xfrm>
            <a:custGeom>
              <a:rect b="b" l="l" r="r" t="t"/>
              <a:pathLst>
                <a:path extrusionOk="0" h="4914" w="3488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1" name="Google Shape;8121;p74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8122" name="Google Shape;8122;p74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74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74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74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74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27" name="Google Shape;8127;p74"/>
          <p:cNvSpPr/>
          <p:nvPr/>
        </p:nvSpPr>
        <p:spPr>
          <a:xfrm>
            <a:off x="4817419" y="3936625"/>
            <a:ext cx="334915" cy="229581"/>
          </a:xfrm>
          <a:custGeom>
            <a:rect b="b" l="l" r="r" t="t"/>
            <a:pathLst>
              <a:path extrusionOk="0" h="8121" w="11847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28" name="Google Shape;8128;p74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8129" name="Google Shape;8129;p74"/>
            <p:cNvSpPr/>
            <p:nvPr/>
          </p:nvSpPr>
          <p:spPr>
            <a:xfrm>
              <a:off x="-23192925" y="3251700"/>
              <a:ext cx="192225" cy="105550"/>
            </a:xfrm>
            <a:custGeom>
              <a:rect b="b" l="l" r="r" t="t"/>
              <a:pathLst>
                <a:path extrusionOk="0" h="4222" w="7689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74"/>
            <p:cNvSpPr/>
            <p:nvPr/>
          </p:nvSpPr>
          <p:spPr>
            <a:xfrm>
              <a:off x="-23193700" y="3200500"/>
              <a:ext cx="192200" cy="106350"/>
            </a:xfrm>
            <a:custGeom>
              <a:rect b="b" l="l" r="r" t="t"/>
              <a:pathLst>
                <a:path extrusionOk="0" h="4254" w="7688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74"/>
            <p:cNvSpPr/>
            <p:nvPr/>
          </p:nvSpPr>
          <p:spPr>
            <a:xfrm>
              <a:off x="-23245675" y="3148525"/>
              <a:ext cx="296150" cy="296150"/>
            </a:xfrm>
            <a:custGeom>
              <a:rect b="b" l="l" r="r" t="t"/>
              <a:pathLst>
                <a:path extrusionOk="0" h="11846" w="11846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32" name="Google Shape;8132;p74"/>
          <p:cNvSpPr/>
          <p:nvPr/>
        </p:nvSpPr>
        <p:spPr>
          <a:xfrm>
            <a:off x="6976180" y="3450203"/>
            <a:ext cx="255646" cy="334038"/>
          </a:xfrm>
          <a:custGeom>
            <a:rect b="b" l="l" r="r" t="t"/>
            <a:pathLst>
              <a:path extrusionOk="0" h="11816" w="9043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33" name="Google Shape;8133;p74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8134" name="Google Shape;8134;p74"/>
            <p:cNvSpPr/>
            <p:nvPr/>
          </p:nvSpPr>
          <p:spPr>
            <a:xfrm>
              <a:off x="-23106275" y="3958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74"/>
            <p:cNvSpPr/>
            <p:nvPr/>
          </p:nvSpPr>
          <p:spPr>
            <a:xfrm>
              <a:off x="-23106275" y="39928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74"/>
            <p:cNvSpPr/>
            <p:nvPr/>
          </p:nvSpPr>
          <p:spPr>
            <a:xfrm>
              <a:off x="-23106275" y="4062950"/>
              <a:ext cx="18150" cy="34675"/>
            </a:xfrm>
            <a:custGeom>
              <a:rect b="b" l="l" r="r" t="t"/>
              <a:pathLst>
                <a:path extrusionOk="0" h="1387" w="726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74"/>
            <p:cNvSpPr/>
            <p:nvPr/>
          </p:nvSpPr>
          <p:spPr>
            <a:xfrm>
              <a:off x="-23070825" y="3940850"/>
              <a:ext cx="52775" cy="26825"/>
            </a:xfrm>
            <a:custGeom>
              <a:rect b="b" l="l" r="r" t="t"/>
              <a:pathLst>
                <a:path extrusionOk="0" h="1073" w="2111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74"/>
            <p:cNvSpPr/>
            <p:nvPr/>
          </p:nvSpPr>
          <p:spPr>
            <a:xfrm>
              <a:off x="-23106275" y="3923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74"/>
            <p:cNvSpPr/>
            <p:nvPr/>
          </p:nvSpPr>
          <p:spPr>
            <a:xfrm>
              <a:off x="-23106275" y="40275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74"/>
            <p:cNvSpPr/>
            <p:nvPr/>
          </p:nvSpPr>
          <p:spPr>
            <a:xfrm>
              <a:off x="-23244900" y="3888100"/>
              <a:ext cx="295375" cy="296150"/>
            </a:xfrm>
            <a:custGeom>
              <a:rect b="b" l="l" r="r" t="t"/>
              <a:pathLst>
                <a:path extrusionOk="0" h="11846" w="11815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74"/>
            <p:cNvSpPr/>
            <p:nvPr/>
          </p:nvSpPr>
          <p:spPr>
            <a:xfrm>
              <a:off x="-23070825" y="3975525"/>
              <a:ext cx="43325" cy="26800"/>
            </a:xfrm>
            <a:custGeom>
              <a:rect b="b" l="l" r="r" t="t"/>
              <a:pathLst>
                <a:path extrusionOk="0" h="1072" w="1733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74"/>
            <p:cNvSpPr/>
            <p:nvPr/>
          </p:nvSpPr>
          <p:spPr>
            <a:xfrm>
              <a:off x="-23158250" y="4097600"/>
              <a:ext cx="121300" cy="52000"/>
            </a:xfrm>
            <a:custGeom>
              <a:rect b="b" l="l" r="r" t="t"/>
              <a:pathLst>
                <a:path extrusionOk="0" h="2080" w="4852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74"/>
            <p:cNvSpPr/>
            <p:nvPr/>
          </p:nvSpPr>
          <p:spPr>
            <a:xfrm>
              <a:off x="-23176375" y="3940850"/>
              <a:ext cx="52800" cy="26825"/>
            </a:xfrm>
            <a:custGeom>
              <a:rect b="b" l="l" r="r" t="t"/>
              <a:pathLst>
                <a:path extrusionOk="0" h="1073" w="2112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74"/>
            <p:cNvSpPr/>
            <p:nvPr/>
          </p:nvSpPr>
          <p:spPr>
            <a:xfrm>
              <a:off x="-23166125" y="3976300"/>
              <a:ext cx="44125" cy="26800"/>
            </a:xfrm>
            <a:custGeom>
              <a:rect b="b" l="l" r="r" t="t"/>
              <a:pathLst>
                <a:path extrusionOk="0" h="1072" w="1765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45" name="Google Shape;8145;p74"/>
          <p:cNvSpPr/>
          <p:nvPr/>
        </p:nvSpPr>
        <p:spPr>
          <a:xfrm>
            <a:off x="7779147" y="3449327"/>
            <a:ext cx="335819" cy="335791"/>
          </a:xfrm>
          <a:custGeom>
            <a:rect b="b" l="l" r="r" t="t"/>
            <a:pathLst>
              <a:path extrusionOk="0" h="11878" w="11879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149" name="Shape 8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0" name="Google Shape;8150;p75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151" name="Google Shape;8151;p75"/>
          <p:cNvSpPr/>
          <p:nvPr/>
        </p:nvSpPr>
        <p:spPr>
          <a:xfrm>
            <a:off x="1072928" y="1676467"/>
            <a:ext cx="259238" cy="340091"/>
          </a:xfrm>
          <a:custGeom>
            <a:rect b="b" l="l" r="r" t="t"/>
            <a:pathLst>
              <a:path extrusionOk="0" h="12194" w="9295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52" name="Google Shape;8152;p75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8153" name="Google Shape;8153;p75"/>
            <p:cNvSpPr/>
            <p:nvPr/>
          </p:nvSpPr>
          <p:spPr>
            <a:xfrm>
              <a:off x="-21083650" y="2444575"/>
              <a:ext cx="20500" cy="18525"/>
            </a:xfrm>
            <a:custGeom>
              <a:rect b="b" l="l" r="r" t="t"/>
              <a:pathLst>
                <a:path extrusionOk="0" h="741" w="82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75"/>
            <p:cNvSpPr/>
            <p:nvPr/>
          </p:nvSpPr>
          <p:spPr>
            <a:xfrm>
              <a:off x="-21298675" y="2414425"/>
              <a:ext cx="306400" cy="306325"/>
            </a:xfrm>
            <a:custGeom>
              <a:rect b="b" l="l" r="r" t="t"/>
              <a:pathLst>
                <a:path extrusionOk="0" h="12253" w="12256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75"/>
            <p:cNvSpPr/>
            <p:nvPr/>
          </p:nvSpPr>
          <p:spPr>
            <a:xfrm>
              <a:off x="-21171875" y="2521375"/>
              <a:ext cx="73275" cy="66100"/>
            </a:xfrm>
            <a:custGeom>
              <a:rect b="b" l="l" r="r" t="t"/>
              <a:pathLst>
                <a:path extrusionOk="0" h="2644" w="2931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6" name="Google Shape;8156;p75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8157" name="Google Shape;8157;p75"/>
            <p:cNvSpPr/>
            <p:nvPr/>
          </p:nvSpPr>
          <p:spPr>
            <a:xfrm>
              <a:off x="-21153750" y="2798025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75"/>
            <p:cNvSpPr/>
            <p:nvPr/>
          </p:nvSpPr>
          <p:spPr>
            <a:xfrm>
              <a:off x="-212569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75"/>
            <p:cNvSpPr/>
            <p:nvPr/>
          </p:nvSpPr>
          <p:spPr>
            <a:xfrm>
              <a:off x="-210797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75"/>
            <p:cNvSpPr/>
            <p:nvPr/>
          </p:nvSpPr>
          <p:spPr>
            <a:xfrm>
              <a:off x="-21113575" y="2825000"/>
              <a:ext cx="26800" cy="35050"/>
            </a:xfrm>
            <a:custGeom>
              <a:rect b="b" l="l" r="r" t="t"/>
              <a:pathLst>
                <a:path extrusionOk="0" h="1402" w="1072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75"/>
            <p:cNvSpPr/>
            <p:nvPr/>
          </p:nvSpPr>
          <p:spPr>
            <a:xfrm>
              <a:off x="-21204175" y="2825000"/>
              <a:ext cx="27600" cy="35050"/>
            </a:xfrm>
            <a:custGeom>
              <a:rect b="b" l="l" r="r" t="t"/>
              <a:pathLst>
                <a:path extrusionOk="0" h="1402" w="1104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75"/>
            <p:cNvSpPr/>
            <p:nvPr/>
          </p:nvSpPr>
          <p:spPr>
            <a:xfrm>
              <a:off x="-21297900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75"/>
            <p:cNvSpPr/>
            <p:nvPr/>
          </p:nvSpPr>
          <p:spPr>
            <a:xfrm>
              <a:off x="-21047425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75"/>
            <p:cNvSpPr/>
            <p:nvPr/>
          </p:nvSpPr>
          <p:spPr>
            <a:xfrm>
              <a:off x="-21056100" y="2892750"/>
              <a:ext cx="37050" cy="25150"/>
            </a:xfrm>
            <a:custGeom>
              <a:rect b="b" l="l" r="r" t="t"/>
              <a:pathLst>
                <a:path extrusionOk="0" h="1006" w="1482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75"/>
            <p:cNvSpPr/>
            <p:nvPr/>
          </p:nvSpPr>
          <p:spPr>
            <a:xfrm>
              <a:off x="-21271100" y="2893975"/>
              <a:ext cx="37825" cy="25150"/>
            </a:xfrm>
            <a:custGeom>
              <a:rect b="b" l="l" r="r" t="t"/>
              <a:pathLst>
                <a:path extrusionOk="0" h="1006" w="1513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75"/>
            <p:cNvSpPr/>
            <p:nvPr/>
          </p:nvSpPr>
          <p:spPr>
            <a:xfrm>
              <a:off x="-21298675" y="3049275"/>
              <a:ext cx="306400" cy="35275"/>
            </a:xfrm>
            <a:custGeom>
              <a:rect b="b" l="l" r="r" t="t"/>
              <a:pathLst>
                <a:path extrusionOk="0" h="1411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75"/>
            <p:cNvSpPr/>
            <p:nvPr/>
          </p:nvSpPr>
          <p:spPr>
            <a:xfrm>
              <a:off x="-21298675" y="3013050"/>
              <a:ext cx="306400" cy="34675"/>
            </a:xfrm>
            <a:custGeom>
              <a:rect b="b" l="l" r="r" t="t"/>
              <a:pathLst>
                <a:path extrusionOk="0" h="1387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75"/>
            <p:cNvSpPr/>
            <p:nvPr/>
          </p:nvSpPr>
          <p:spPr>
            <a:xfrm>
              <a:off x="-21299475" y="2868125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69" name="Google Shape;8169;p75"/>
          <p:cNvSpPr/>
          <p:nvPr/>
        </p:nvSpPr>
        <p:spPr>
          <a:xfrm>
            <a:off x="3128634" y="1677457"/>
            <a:ext cx="339198" cy="338110"/>
          </a:xfrm>
          <a:custGeom>
            <a:rect b="b" l="l" r="r" t="t"/>
            <a:pathLst>
              <a:path extrusionOk="0" h="12123" w="12162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0" name="Google Shape;8170;p75"/>
          <p:cNvSpPr/>
          <p:nvPr/>
        </p:nvSpPr>
        <p:spPr>
          <a:xfrm>
            <a:off x="3128202" y="2096604"/>
            <a:ext cx="340063" cy="340955"/>
          </a:xfrm>
          <a:custGeom>
            <a:rect b="b" l="l" r="r" t="t"/>
            <a:pathLst>
              <a:path extrusionOk="0" h="12225" w="12193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1" name="Google Shape;8171;p75"/>
          <p:cNvSpPr/>
          <p:nvPr/>
        </p:nvSpPr>
        <p:spPr>
          <a:xfrm>
            <a:off x="3122485" y="2510800"/>
            <a:ext cx="351498" cy="340063"/>
          </a:xfrm>
          <a:custGeom>
            <a:rect b="b" l="l" r="r" t="t"/>
            <a:pathLst>
              <a:path extrusionOk="0" h="12193" w="12603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72" name="Google Shape;8172;p75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8173" name="Google Shape;8173;p75"/>
            <p:cNvSpPr/>
            <p:nvPr/>
          </p:nvSpPr>
          <p:spPr>
            <a:xfrm>
              <a:off x="-17475550" y="22301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75"/>
            <p:cNvSpPr/>
            <p:nvPr/>
          </p:nvSpPr>
          <p:spPr>
            <a:xfrm>
              <a:off x="-1745822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75"/>
            <p:cNvSpPr/>
            <p:nvPr/>
          </p:nvSpPr>
          <p:spPr>
            <a:xfrm>
              <a:off x="-1749367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75"/>
            <p:cNvSpPr/>
            <p:nvPr/>
          </p:nvSpPr>
          <p:spPr>
            <a:xfrm>
              <a:off x="-17545650" y="2051350"/>
              <a:ext cx="266250" cy="304050"/>
            </a:xfrm>
            <a:custGeom>
              <a:rect b="b" l="l" r="r" t="t"/>
              <a:pathLst>
                <a:path extrusionOk="0" h="12162" w="1065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77" name="Google Shape;8177;p75"/>
          <p:cNvSpPr/>
          <p:nvPr/>
        </p:nvSpPr>
        <p:spPr>
          <a:xfrm>
            <a:off x="5221706" y="2096618"/>
            <a:ext cx="340063" cy="340927"/>
          </a:xfrm>
          <a:custGeom>
            <a:rect b="b" l="l" r="r" t="t"/>
            <a:pathLst>
              <a:path extrusionOk="0" h="12224" w="12193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78" name="Google Shape;8178;p75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8179" name="Google Shape;8179;p75"/>
            <p:cNvSpPr/>
            <p:nvPr/>
          </p:nvSpPr>
          <p:spPr>
            <a:xfrm>
              <a:off x="-17458225" y="2970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75"/>
            <p:cNvSpPr/>
            <p:nvPr/>
          </p:nvSpPr>
          <p:spPr>
            <a:xfrm>
              <a:off x="-17385750" y="29705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75"/>
            <p:cNvSpPr/>
            <p:nvPr/>
          </p:nvSpPr>
          <p:spPr>
            <a:xfrm>
              <a:off x="-17565350" y="2809825"/>
              <a:ext cx="304050" cy="285950"/>
            </a:xfrm>
            <a:custGeom>
              <a:rect b="b" l="l" r="r" t="t"/>
              <a:pathLst>
                <a:path extrusionOk="0" h="11438" w="12162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75"/>
            <p:cNvSpPr/>
            <p:nvPr/>
          </p:nvSpPr>
          <p:spPr>
            <a:xfrm>
              <a:off x="-17368425" y="2846075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75"/>
            <p:cNvSpPr/>
            <p:nvPr/>
          </p:nvSpPr>
          <p:spPr>
            <a:xfrm>
              <a:off x="-17511775" y="28460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84" name="Google Shape;8184;p75"/>
          <p:cNvSpPr/>
          <p:nvPr/>
        </p:nvSpPr>
        <p:spPr>
          <a:xfrm>
            <a:off x="7360389" y="1677346"/>
            <a:ext cx="258345" cy="338334"/>
          </a:xfrm>
          <a:custGeom>
            <a:rect b="b" l="l" r="r" t="t"/>
            <a:pathLst>
              <a:path extrusionOk="0" h="12131" w="9263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5" name="Google Shape;8185;p75"/>
          <p:cNvSpPr/>
          <p:nvPr/>
        </p:nvSpPr>
        <p:spPr>
          <a:xfrm>
            <a:off x="1451210" y="1676467"/>
            <a:ext cx="338334" cy="340091"/>
          </a:xfrm>
          <a:custGeom>
            <a:rect b="b" l="l" r="r" t="t"/>
            <a:pathLst>
              <a:path extrusionOk="0" h="12194" w="12131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6" name="Google Shape;8186;p75"/>
          <p:cNvSpPr/>
          <p:nvPr/>
        </p:nvSpPr>
        <p:spPr>
          <a:xfrm>
            <a:off x="1451210" y="2097148"/>
            <a:ext cx="338334" cy="339868"/>
          </a:xfrm>
          <a:custGeom>
            <a:rect b="b" l="l" r="r" t="t"/>
            <a:pathLst>
              <a:path extrusionOk="0" h="12186" w="12131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87" name="Google Shape;8187;p75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8188" name="Google Shape;8188;p75"/>
            <p:cNvSpPr/>
            <p:nvPr/>
          </p:nvSpPr>
          <p:spPr>
            <a:xfrm>
              <a:off x="-20904875" y="2788575"/>
              <a:ext cx="267775" cy="304825"/>
            </a:xfrm>
            <a:custGeom>
              <a:rect b="b" l="l" r="r" t="t"/>
              <a:pathLst>
                <a:path extrusionOk="0" h="12193" w="10711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75"/>
            <p:cNvSpPr/>
            <p:nvPr/>
          </p:nvSpPr>
          <p:spPr>
            <a:xfrm>
              <a:off x="-20788300" y="2842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0" name="Google Shape;8190;p75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8191" name="Google Shape;8191;p75"/>
            <p:cNvSpPr/>
            <p:nvPr/>
          </p:nvSpPr>
          <p:spPr>
            <a:xfrm>
              <a:off x="-18906675" y="2552275"/>
              <a:ext cx="36275" cy="44150"/>
            </a:xfrm>
            <a:custGeom>
              <a:rect b="b" l="l" r="r" t="t"/>
              <a:pathLst>
                <a:path extrusionOk="0" h="1766" w="1451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75"/>
            <p:cNvSpPr/>
            <p:nvPr/>
          </p:nvSpPr>
          <p:spPr>
            <a:xfrm>
              <a:off x="-18935800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75"/>
            <p:cNvSpPr/>
            <p:nvPr/>
          </p:nvSpPr>
          <p:spPr>
            <a:xfrm>
              <a:off x="-18864125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75"/>
            <p:cNvSpPr/>
            <p:nvPr/>
          </p:nvSpPr>
          <p:spPr>
            <a:xfrm>
              <a:off x="-19006700" y="2434925"/>
              <a:ext cx="231600" cy="303275"/>
            </a:xfrm>
            <a:custGeom>
              <a:rect b="b" l="l" r="r" t="t"/>
              <a:pathLst>
                <a:path extrusionOk="0" h="12131" w="9264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95" name="Google Shape;8195;p75"/>
          <p:cNvSpPr/>
          <p:nvPr/>
        </p:nvSpPr>
        <p:spPr>
          <a:xfrm>
            <a:off x="3540734" y="2511232"/>
            <a:ext cx="339198" cy="339198"/>
          </a:xfrm>
          <a:custGeom>
            <a:rect b="b" l="l" r="r" t="t"/>
            <a:pathLst>
              <a:path extrusionOk="0" h="12162" w="12162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6" name="Google Shape;8196;p75"/>
          <p:cNvSpPr/>
          <p:nvPr/>
        </p:nvSpPr>
        <p:spPr>
          <a:xfrm>
            <a:off x="5668006" y="1676481"/>
            <a:ext cx="297893" cy="340063"/>
          </a:xfrm>
          <a:custGeom>
            <a:rect b="b" l="l" r="r" t="t"/>
            <a:pathLst>
              <a:path extrusionOk="0" h="12193" w="10681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97" name="Google Shape;8197;p75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8198" name="Google Shape;8198;p75"/>
            <p:cNvSpPr/>
            <p:nvPr/>
          </p:nvSpPr>
          <p:spPr>
            <a:xfrm>
              <a:off x="-16994325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75"/>
            <p:cNvSpPr/>
            <p:nvPr/>
          </p:nvSpPr>
          <p:spPr>
            <a:xfrm>
              <a:off x="-17100650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75"/>
            <p:cNvSpPr/>
            <p:nvPr/>
          </p:nvSpPr>
          <p:spPr>
            <a:xfrm>
              <a:off x="-17190425" y="2435725"/>
              <a:ext cx="304825" cy="285925"/>
            </a:xfrm>
            <a:custGeom>
              <a:rect b="b" l="l" r="r" t="t"/>
              <a:pathLst>
                <a:path extrusionOk="0" h="11437" w="12193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01" name="Google Shape;8201;p75"/>
          <p:cNvSpPr/>
          <p:nvPr/>
        </p:nvSpPr>
        <p:spPr>
          <a:xfrm>
            <a:off x="5648678" y="2512543"/>
            <a:ext cx="336549" cy="336577"/>
          </a:xfrm>
          <a:custGeom>
            <a:rect b="b" l="l" r="r" t="t"/>
            <a:pathLst>
              <a:path extrusionOk="0" h="12068" w="12067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02" name="Google Shape;8202;p75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8203" name="Google Shape;8203;p75"/>
            <p:cNvSpPr/>
            <p:nvPr/>
          </p:nvSpPr>
          <p:spPr>
            <a:xfrm>
              <a:off x="-15719925" y="2416825"/>
              <a:ext cx="306400" cy="305600"/>
            </a:xfrm>
            <a:custGeom>
              <a:rect b="b" l="l" r="r" t="t"/>
              <a:pathLst>
                <a:path extrusionOk="0" h="12224" w="12256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75"/>
            <p:cNvSpPr/>
            <p:nvPr/>
          </p:nvSpPr>
          <p:spPr>
            <a:xfrm>
              <a:off x="-15467900" y="2686175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75"/>
            <p:cNvSpPr/>
            <p:nvPr/>
          </p:nvSpPr>
          <p:spPr>
            <a:xfrm>
              <a:off x="-15718350" y="270350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06" name="Google Shape;8206;p75"/>
          <p:cNvSpPr/>
          <p:nvPr/>
        </p:nvSpPr>
        <p:spPr>
          <a:xfrm>
            <a:off x="1873789" y="1675812"/>
            <a:ext cx="342684" cy="341401"/>
          </a:xfrm>
          <a:custGeom>
            <a:rect b="b" l="l" r="r" t="t"/>
            <a:pathLst>
              <a:path extrusionOk="0" h="12241" w="12287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7" name="Google Shape;8207;p75"/>
          <p:cNvSpPr/>
          <p:nvPr/>
        </p:nvSpPr>
        <p:spPr>
          <a:xfrm>
            <a:off x="1875100" y="2138148"/>
            <a:ext cx="340063" cy="257871"/>
          </a:xfrm>
          <a:custGeom>
            <a:rect b="b" l="l" r="r" t="t"/>
            <a:pathLst>
              <a:path extrusionOk="0" h="9246" w="12193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08" name="Google Shape;8208;p75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8209" name="Google Shape;8209;p75"/>
            <p:cNvSpPr/>
            <p:nvPr/>
          </p:nvSpPr>
          <p:spPr>
            <a:xfrm>
              <a:off x="-20550425" y="2824800"/>
              <a:ext cx="308750" cy="268600"/>
            </a:xfrm>
            <a:custGeom>
              <a:rect b="b" l="l" r="r" t="t"/>
              <a:pathLst>
                <a:path extrusionOk="0" h="10744" w="1235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75"/>
            <p:cNvSpPr/>
            <p:nvPr/>
          </p:nvSpPr>
          <p:spPr>
            <a:xfrm>
              <a:off x="-20388175" y="2789350"/>
              <a:ext cx="144150" cy="106350"/>
            </a:xfrm>
            <a:custGeom>
              <a:rect b="b" l="l" r="r" t="t"/>
              <a:pathLst>
                <a:path extrusionOk="0" h="4254" w="5766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1" name="Google Shape;8211;p75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8212" name="Google Shape;8212;p75"/>
            <p:cNvSpPr/>
            <p:nvPr/>
          </p:nvSpPr>
          <p:spPr>
            <a:xfrm>
              <a:off x="-18471100" y="2202575"/>
              <a:ext cx="18125" cy="70925"/>
            </a:xfrm>
            <a:custGeom>
              <a:rect b="b" l="l" r="r" t="t"/>
              <a:pathLst>
                <a:path extrusionOk="0" h="2837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75"/>
            <p:cNvSpPr/>
            <p:nvPr/>
          </p:nvSpPr>
          <p:spPr>
            <a:xfrm>
              <a:off x="-18666450" y="2059825"/>
              <a:ext cx="304850" cy="305025"/>
            </a:xfrm>
            <a:custGeom>
              <a:rect b="b" l="l" r="r" t="t"/>
              <a:pathLst>
                <a:path extrusionOk="0" h="12201" w="12194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4" name="Google Shape;8214;p75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8215" name="Google Shape;8215;p75"/>
            <p:cNvSpPr/>
            <p:nvPr/>
          </p:nvSpPr>
          <p:spPr>
            <a:xfrm>
              <a:off x="-18668025" y="2435725"/>
              <a:ext cx="305625" cy="303250"/>
            </a:xfrm>
            <a:custGeom>
              <a:rect b="b" l="l" r="r" t="t"/>
              <a:pathLst>
                <a:path extrusionOk="0" h="12130" w="12225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75"/>
            <p:cNvSpPr/>
            <p:nvPr/>
          </p:nvSpPr>
          <p:spPr>
            <a:xfrm>
              <a:off x="-18596350" y="2524725"/>
              <a:ext cx="160700" cy="178800"/>
            </a:xfrm>
            <a:custGeom>
              <a:rect b="b" l="l" r="r" t="t"/>
              <a:pathLst>
                <a:path extrusionOk="0" h="7152" w="6428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7" name="Google Shape;8217;p75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8218" name="Google Shape;8218;p75"/>
            <p:cNvSpPr/>
            <p:nvPr/>
          </p:nvSpPr>
          <p:spPr>
            <a:xfrm>
              <a:off x="-18632575" y="29516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75"/>
            <p:cNvSpPr/>
            <p:nvPr/>
          </p:nvSpPr>
          <p:spPr>
            <a:xfrm>
              <a:off x="-18597125" y="29161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75"/>
            <p:cNvSpPr/>
            <p:nvPr/>
          </p:nvSpPr>
          <p:spPr>
            <a:xfrm>
              <a:off x="-18668800" y="2807475"/>
              <a:ext cx="306400" cy="304825"/>
            </a:xfrm>
            <a:custGeom>
              <a:rect b="b" l="l" r="r" t="t"/>
              <a:pathLst>
                <a:path extrusionOk="0" h="12193" w="12256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75"/>
            <p:cNvSpPr/>
            <p:nvPr/>
          </p:nvSpPr>
          <p:spPr>
            <a:xfrm>
              <a:off x="-18496300" y="2977800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75"/>
            <p:cNvSpPr/>
            <p:nvPr/>
          </p:nvSpPr>
          <p:spPr>
            <a:xfrm>
              <a:off x="-18559325" y="30423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75"/>
            <p:cNvSpPr/>
            <p:nvPr/>
          </p:nvSpPr>
          <p:spPr>
            <a:xfrm>
              <a:off x="-18559325" y="29911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75"/>
            <p:cNvSpPr/>
            <p:nvPr/>
          </p:nvSpPr>
          <p:spPr>
            <a:xfrm>
              <a:off x="-18491575" y="3024275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75"/>
            <p:cNvSpPr/>
            <p:nvPr/>
          </p:nvSpPr>
          <p:spPr>
            <a:xfrm>
              <a:off x="-18522300" y="2928175"/>
              <a:ext cx="32300" cy="31125"/>
            </a:xfrm>
            <a:custGeom>
              <a:rect b="b" l="l" r="r" t="t"/>
              <a:pathLst>
                <a:path extrusionOk="0" h="1245" w="1292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75"/>
            <p:cNvSpPr/>
            <p:nvPr/>
          </p:nvSpPr>
          <p:spPr>
            <a:xfrm>
              <a:off x="-18446700" y="3004375"/>
              <a:ext cx="33900" cy="31325"/>
            </a:xfrm>
            <a:custGeom>
              <a:rect b="b" l="l" r="r" t="t"/>
              <a:pathLst>
                <a:path extrusionOk="0" h="1253" w="1356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7" name="Google Shape;8227;p75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8228" name="Google Shape;8228;p75"/>
            <p:cNvSpPr/>
            <p:nvPr/>
          </p:nvSpPr>
          <p:spPr>
            <a:xfrm>
              <a:off x="-16798200" y="2050575"/>
              <a:ext cx="267825" cy="305625"/>
            </a:xfrm>
            <a:custGeom>
              <a:rect b="b" l="l" r="r" t="t"/>
              <a:pathLst>
                <a:path extrusionOk="0" h="12225" w="10713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75"/>
            <p:cNvSpPr/>
            <p:nvPr/>
          </p:nvSpPr>
          <p:spPr>
            <a:xfrm>
              <a:off x="-16743850" y="21230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75"/>
            <p:cNvSpPr/>
            <p:nvPr/>
          </p:nvSpPr>
          <p:spPr>
            <a:xfrm>
              <a:off x="-16691075" y="20876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1" name="Google Shape;8231;p75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8232" name="Google Shape;8232;p75"/>
            <p:cNvSpPr/>
            <p:nvPr/>
          </p:nvSpPr>
          <p:spPr>
            <a:xfrm>
              <a:off x="-16817100" y="2801175"/>
              <a:ext cx="305625" cy="232375"/>
            </a:xfrm>
            <a:custGeom>
              <a:rect b="b" l="l" r="r" t="t"/>
              <a:pathLst>
                <a:path extrusionOk="0" h="9295" w="12225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75"/>
            <p:cNvSpPr/>
            <p:nvPr/>
          </p:nvSpPr>
          <p:spPr>
            <a:xfrm>
              <a:off x="-16636725" y="2889375"/>
              <a:ext cx="18125" cy="72500"/>
            </a:xfrm>
            <a:custGeom>
              <a:rect b="b" l="l" r="r" t="t"/>
              <a:pathLst>
                <a:path extrusionOk="0" h="2900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75"/>
            <p:cNvSpPr/>
            <p:nvPr/>
          </p:nvSpPr>
          <p:spPr>
            <a:xfrm>
              <a:off x="-16708400" y="2889375"/>
              <a:ext cx="17350" cy="72500"/>
            </a:xfrm>
            <a:custGeom>
              <a:rect b="b" l="l" r="r" t="t"/>
              <a:pathLst>
                <a:path extrusionOk="0" h="2900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75"/>
            <p:cNvSpPr/>
            <p:nvPr/>
          </p:nvSpPr>
          <p:spPr>
            <a:xfrm>
              <a:off x="-1681630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75"/>
            <p:cNvSpPr/>
            <p:nvPr/>
          </p:nvSpPr>
          <p:spPr>
            <a:xfrm>
              <a:off x="-16779300" y="3086300"/>
              <a:ext cx="88250" cy="18125"/>
            </a:xfrm>
            <a:custGeom>
              <a:rect b="b" l="l" r="r" t="t"/>
              <a:pathLst>
                <a:path extrusionOk="0" h="725" w="353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75"/>
            <p:cNvSpPr/>
            <p:nvPr/>
          </p:nvSpPr>
          <p:spPr>
            <a:xfrm>
              <a:off x="-16636725" y="3086300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75"/>
            <p:cNvSpPr/>
            <p:nvPr/>
          </p:nvSpPr>
          <p:spPr>
            <a:xfrm>
              <a:off x="-1658395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75"/>
            <p:cNvSpPr/>
            <p:nvPr/>
          </p:nvSpPr>
          <p:spPr>
            <a:xfrm>
              <a:off x="-16726525" y="3050850"/>
              <a:ext cx="125250" cy="18150"/>
            </a:xfrm>
            <a:custGeom>
              <a:rect b="b" l="l" r="r" t="t"/>
              <a:pathLst>
                <a:path extrusionOk="0" h="726" w="501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0" name="Google Shape;8240;p75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8241" name="Google Shape;8241;p75"/>
            <p:cNvSpPr/>
            <p:nvPr/>
          </p:nvSpPr>
          <p:spPr>
            <a:xfrm>
              <a:off x="-15717575" y="2786200"/>
              <a:ext cx="306400" cy="305625"/>
            </a:xfrm>
            <a:custGeom>
              <a:rect b="b" l="l" r="r" t="t"/>
              <a:pathLst>
                <a:path extrusionOk="0" h="12225" w="12256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75"/>
            <p:cNvSpPr/>
            <p:nvPr/>
          </p:nvSpPr>
          <p:spPr>
            <a:xfrm>
              <a:off x="-15593125" y="285945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75"/>
            <p:cNvSpPr/>
            <p:nvPr/>
          </p:nvSpPr>
          <p:spPr>
            <a:xfrm>
              <a:off x="-1559312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75"/>
            <p:cNvSpPr/>
            <p:nvPr/>
          </p:nvSpPr>
          <p:spPr>
            <a:xfrm>
              <a:off x="-15557675" y="2859450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75"/>
            <p:cNvSpPr/>
            <p:nvPr/>
          </p:nvSpPr>
          <p:spPr>
            <a:xfrm>
              <a:off x="-1555767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75"/>
            <p:cNvSpPr/>
            <p:nvPr/>
          </p:nvSpPr>
          <p:spPr>
            <a:xfrm>
              <a:off x="-15575800" y="291302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75"/>
            <p:cNvSpPr/>
            <p:nvPr/>
          </p:nvSpPr>
          <p:spPr>
            <a:xfrm>
              <a:off x="-15575800" y="3019350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8" name="Google Shape;8248;p75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8249" name="Google Shape;8249;p75"/>
            <p:cNvSpPr/>
            <p:nvPr/>
          </p:nvSpPr>
          <p:spPr>
            <a:xfrm>
              <a:off x="-20173175" y="2038750"/>
              <a:ext cx="197725" cy="303275"/>
            </a:xfrm>
            <a:custGeom>
              <a:rect b="b" l="l" r="r" t="t"/>
              <a:pathLst>
                <a:path extrusionOk="0" h="12131" w="7909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75"/>
            <p:cNvSpPr/>
            <p:nvPr/>
          </p:nvSpPr>
          <p:spPr>
            <a:xfrm>
              <a:off x="-19962875" y="2110425"/>
              <a:ext cx="95325" cy="233175"/>
            </a:xfrm>
            <a:custGeom>
              <a:rect b="b" l="l" r="r" t="t"/>
              <a:pathLst>
                <a:path extrusionOk="0" h="9327" w="3813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51" name="Google Shape;8251;p75"/>
          <p:cNvSpPr/>
          <p:nvPr/>
        </p:nvSpPr>
        <p:spPr>
          <a:xfrm>
            <a:off x="2292485" y="2097706"/>
            <a:ext cx="339198" cy="338752"/>
          </a:xfrm>
          <a:custGeom>
            <a:rect b="b" l="l" r="r" t="t"/>
            <a:pathLst>
              <a:path extrusionOk="0" h="12146" w="12162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52" name="Google Shape;8252;p75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8253" name="Google Shape;8253;p75"/>
            <p:cNvSpPr/>
            <p:nvPr/>
          </p:nvSpPr>
          <p:spPr>
            <a:xfrm>
              <a:off x="-19959725" y="28964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75"/>
            <p:cNvSpPr/>
            <p:nvPr/>
          </p:nvSpPr>
          <p:spPr>
            <a:xfrm>
              <a:off x="-19941600" y="28602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75"/>
            <p:cNvSpPr/>
            <p:nvPr/>
          </p:nvSpPr>
          <p:spPr>
            <a:xfrm>
              <a:off x="-20102275" y="2895675"/>
              <a:ext cx="18125" cy="17375"/>
            </a:xfrm>
            <a:custGeom>
              <a:rect b="b" l="l" r="r" t="t"/>
              <a:pathLst>
                <a:path extrusionOk="0" h="695" w="725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75"/>
            <p:cNvSpPr/>
            <p:nvPr/>
          </p:nvSpPr>
          <p:spPr>
            <a:xfrm>
              <a:off x="-20120400" y="28602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75"/>
            <p:cNvSpPr/>
            <p:nvPr/>
          </p:nvSpPr>
          <p:spPr>
            <a:xfrm>
              <a:off x="-20173175" y="2787775"/>
              <a:ext cx="304050" cy="305625"/>
            </a:xfrm>
            <a:custGeom>
              <a:rect b="b" l="l" r="r" t="t"/>
              <a:pathLst>
                <a:path extrusionOk="0" h="12225" w="12162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75"/>
            <p:cNvSpPr/>
            <p:nvPr/>
          </p:nvSpPr>
          <p:spPr>
            <a:xfrm>
              <a:off x="-19977050" y="29673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75"/>
            <p:cNvSpPr/>
            <p:nvPr/>
          </p:nvSpPr>
          <p:spPr>
            <a:xfrm>
              <a:off x="-20119600" y="29673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0" name="Google Shape;8260;p75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8261" name="Google Shape;8261;p75"/>
            <p:cNvSpPr/>
            <p:nvPr/>
          </p:nvSpPr>
          <p:spPr>
            <a:xfrm>
              <a:off x="-18294675" y="2434925"/>
              <a:ext cx="304825" cy="303275"/>
            </a:xfrm>
            <a:custGeom>
              <a:rect b="b" l="l" r="r" t="t"/>
              <a:pathLst>
                <a:path extrusionOk="0" h="12131" w="12193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75"/>
            <p:cNvSpPr/>
            <p:nvPr/>
          </p:nvSpPr>
          <p:spPr>
            <a:xfrm>
              <a:off x="-18223800" y="2559575"/>
              <a:ext cx="37050" cy="36850"/>
            </a:xfrm>
            <a:custGeom>
              <a:rect b="b" l="l" r="r" t="t"/>
              <a:pathLst>
                <a:path extrusionOk="0" h="1474" w="1482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75"/>
            <p:cNvSpPr/>
            <p:nvPr/>
          </p:nvSpPr>
          <p:spPr>
            <a:xfrm>
              <a:off x="-18098550" y="2559575"/>
              <a:ext cx="37825" cy="36850"/>
            </a:xfrm>
            <a:custGeom>
              <a:rect b="b" l="l" r="r" t="t"/>
              <a:pathLst>
                <a:path extrusionOk="0" h="1474" w="1513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4" name="Google Shape;8264;p75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8265" name="Google Shape;8265;p75"/>
            <p:cNvSpPr/>
            <p:nvPr/>
          </p:nvSpPr>
          <p:spPr>
            <a:xfrm>
              <a:off x="-18177325" y="29083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75"/>
            <p:cNvSpPr/>
            <p:nvPr/>
          </p:nvSpPr>
          <p:spPr>
            <a:xfrm>
              <a:off x="-18123775" y="29083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75"/>
            <p:cNvSpPr/>
            <p:nvPr/>
          </p:nvSpPr>
          <p:spPr>
            <a:xfrm>
              <a:off x="-18258450" y="2809825"/>
              <a:ext cx="232375" cy="303275"/>
            </a:xfrm>
            <a:custGeom>
              <a:rect b="b" l="l" r="r" t="t"/>
              <a:pathLst>
                <a:path extrusionOk="0" h="12131" w="9295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68" name="Google Shape;8268;p75"/>
          <p:cNvSpPr/>
          <p:nvPr/>
        </p:nvSpPr>
        <p:spPr>
          <a:xfrm>
            <a:off x="6482095" y="1676035"/>
            <a:ext cx="338334" cy="340955"/>
          </a:xfrm>
          <a:custGeom>
            <a:rect b="b" l="l" r="r" t="t"/>
            <a:pathLst>
              <a:path extrusionOk="0" h="12225" w="12131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69" name="Google Shape;8269;p75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8270" name="Google Shape;8270;p75"/>
            <p:cNvSpPr/>
            <p:nvPr/>
          </p:nvSpPr>
          <p:spPr>
            <a:xfrm>
              <a:off x="-16350825" y="25152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75"/>
            <p:cNvSpPr/>
            <p:nvPr/>
          </p:nvSpPr>
          <p:spPr>
            <a:xfrm>
              <a:off x="-16245275" y="25152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75"/>
            <p:cNvSpPr/>
            <p:nvPr/>
          </p:nvSpPr>
          <p:spPr>
            <a:xfrm>
              <a:off x="-16422500" y="2425450"/>
              <a:ext cx="267025" cy="304850"/>
            </a:xfrm>
            <a:custGeom>
              <a:rect b="b" l="l" r="r" t="t"/>
              <a:pathLst>
                <a:path extrusionOk="0" h="12194" w="10681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3" name="Google Shape;8273;p75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8274" name="Google Shape;8274;p75"/>
            <p:cNvSpPr/>
            <p:nvPr/>
          </p:nvSpPr>
          <p:spPr>
            <a:xfrm>
              <a:off x="-16369725" y="2942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75"/>
            <p:cNvSpPr/>
            <p:nvPr/>
          </p:nvSpPr>
          <p:spPr>
            <a:xfrm>
              <a:off x="-16442200" y="2801175"/>
              <a:ext cx="304850" cy="304050"/>
            </a:xfrm>
            <a:custGeom>
              <a:rect b="b" l="l" r="r" t="t"/>
              <a:pathLst>
                <a:path extrusionOk="0" h="12162" w="12194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75"/>
            <p:cNvSpPr/>
            <p:nvPr/>
          </p:nvSpPr>
          <p:spPr>
            <a:xfrm>
              <a:off x="-16423275" y="29075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77" name="Google Shape;8277;p75"/>
          <p:cNvSpPr/>
          <p:nvPr/>
        </p:nvSpPr>
        <p:spPr>
          <a:xfrm>
            <a:off x="7738672" y="1677792"/>
            <a:ext cx="338306" cy="337441"/>
          </a:xfrm>
          <a:custGeom>
            <a:rect b="b" l="l" r="r" t="t"/>
            <a:pathLst>
              <a:path extrusionOk="0" h="12099" w="1213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8" name="Google Shape;8278;p75"/>
          <p:cNvSpPr/>
          <p:nvPr/>
        </p:nvSpPr>
        <p:spPr>
          <a:xfrm>
            <a:off x="2703720" y="1689325"/>
            <a:ext cx="340955" cy="314376"/>
          </a:xfrm>
          <a:custGeom>
            <a:rect b="b" l="l" r="r" t="t"/>
            <a:pathLst>
              <a:path extrusionOk="0" h="11272" w="12225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79" name="Google Shape;8279;p75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8280" name="Google Shape;8280;p75"/>
            <p:cNvSpPr/>
            <p:nvPr/>
          </p:nvSpPr>
          <p:spPr>
            <a:xfrm>
              <a:off x="-19602925" y="257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75"/>
            <p:cNvSpPr/>
            <p:nvPr/>
          </p:nvSpPr>
          <p:spPr>
            <a:xfrm>
              <a:off x="-19710825" y="25759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75"/>
            <p:cNvSpPr/>
            <p:nvPr/>
          </p:nvSpPr>
          <p:spPr>
            <a:xfrm>
              <a:off x="-19602925" y="261135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75"/>
            <p:cNvSpPr/>
            <p:nvPr/>
          </p:nvSpPr>
          <p:spPr>
            <a:xfrm>
              <a:off x="-19728150" y="261135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75"/>
            <p:cNvSpPr/>
            <p:nvPr/>
          </p:nvSpPr>
          <p:spPr>
            <a:xfrm>
              <a:off x="-19802200" y="2416025"/>
              <a:ext cx="309575" cy="302275"/>
            </a:xfrm>
            <a:custGeom>
              <a:rect b="b" l="l" r="r" t="t"/>
              <a:pathLst>
                <a:path extrusionOk="0" h="12091" w="12383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5" name="Google Shape;8285;p75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8286" name="Google Shape;8286;p75"/>
            <p:cNvSpPr/>
            <p:nvPr/>
          </p:nvSpPr>
          <p:spPr>
            <a:xfrm>
              <a:off x="-19744700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7" name="Google Shape;8287;p75"/>
            <p:cNvSpPr/>
            <p:nvPr/>
          </p:nvSpPr>
          <p:spPr>
            <a:xfrm>
              <a:off x="-19709250" y="29673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75"/>
            <p:cNvSpPr/>
            <p:nvPr/>
          </p:nvSpPr>
          <p:spPr>
            <a:xfrm>
              <a:off x="-19638375" y="29681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75"/>
            <p:cNvSpPr/>
            <p:nvPr/>
          </p:nvSpPr>
          <p:spPr>
            <a:xfrm>
              <a:off x="-19673800" y="2931925"/>
              <a:ext cx="52775" cy="18125"/>
            </a:xfrm>
            <a:custGeom>
              <a:rect b="b" l="l" r="r" t="t"/>
              <a:pathLst>
                <a:path extrusionOk="0" h="725" w="211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75"/>
            <p:cNvSpPr/>
            <p:nvPr/>
          </p:nvSpPr>
          <p:spPr>
            <a:xfrm>
              <a:off x="-19602925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75"/>
            <p:cNvSpPr/>
            <p:nvPr/>
          </p:nvSpPr>
          <p:spPr>
            <a:xfrm>
              <a:off x="-19801400" y="2788575"/>
              <a:ext cx="305625" cy="304050"/>
            </a:xfrm>
            <a:custGeom>
              <a:rect b="b" l="l" r="r" t="t"/>
              <a:pathLst>
                <a:path extrusionOk="0" h="12162" w="12225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2" name="Google Shape;8292;p75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8293" name="Google Shape;8293;p75"/>
            <p:cNvSpPr/>
            <p:nvPr/>
          </p:nvSpPr>
          <p:spPr>
            <a:xfrm>
              <a:off x="-17722875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75"/>
            <p:cNvSpPr/>
            <p:nvPr/>
          </p:nvSpPr>
          <p:spPr>
            <a:xfrm>
              <a:off x="-17829200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75"/>
            <p:cNvSpPr/>
            <p:nvPr/>
          </p:nvSpPr>
          <p:spPr>
            <a:xfrm>
              <a:off x="-17903225" y="2060800"/>
              <a:ext cx="271750" cy="304050"/>
            </a:xfrm>
            <a:custGeom>
              <a:rect b="b" l="l" r="r" t="t"/>
              <a:pathLst>
                <a:path extrusionOk="0" h="12162" w="1087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6" name="Google Shape;8296;p75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8297" name="Google Shape;8297;p75"/>
            <p:cNvSpPr/>
            <p:nvPr/>
          </p:nvSpPr>
          <p:spPr>
            <a:xfrm>
              <a:off x="-17918975" y="2435725"/>
              <a:ext cx="304825" cy="304050"/>
            </a:xfrm>
            <a:custGeom>
              <a:rect b="b" l="l" r="r" t="t"/>
              <a:pathLst>
                <a:path extrusionOk="0" h="12162" w="12193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75"/>
            <p:cNvSpPr/>
            <p:nvPr/>
          </p:nvSpPr>
          <p:spPr>
            <a:xfrm>
              <a:off x="-17865425" y="256015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9" name="Google Shape;8299;p75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8300" name="Google Shape;8300;p75"/>
            <p:cNvSpPr/>
            <p:nvPr/>
          </p:nvSpPr>
          <p:spPr>
            <a:xfrm>
              <a:off x="-17899300" y="2810625"/>
              <a:ext cx="267825" cy="302475"/>
            </a:xfrm>
            <a:custGeom>
              <a:rect b="b" l="l" r="r" t="t"/>
              <a:pathLst>
                <a:path extrusionOk="0" h="12099" w="10713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75"/>
            <p:cNvSpPr/>
            <p:nvPr/>
          </p:nvSpPr>
          <p:spPr>
            <a:xfrm>
              <a:off x="-17740200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75"/>
            <p:cNvSpPr/>
            <p:nvPr/>
          </p:nvSpPr>
          <p:spPr>
            <a:xfrm>
              <a:off x="-17811075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3" name="Google Shape;8303;p75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8304" name="Google Shape;8304;p75"/>
            <p:cNvSpPr/>
            <p:nvPr/>
          </p:nvSpPr>
          <p:spPr>
            <a:xfrm>
              <a:off x="-15978275" y="22033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75"/>
            <p:cNvSpPr/>
            <p:nvPr/>
          </p:nvSpPr>
          <p:spPr>
            <a:xfrm>
              <a:off x="-15869575" y="2203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75"/>
            <p:cNvSpPr/>
            <p:nvPr/>
          </p:nvSpPr>
          <p:spPr>
            <a:xfrm>
              <a:off x="-15954650" y="2186825"/>
              <a:ext cx="78775" cy="88250"/>
            </a:xfrm>
            <a:custGeom>
              <a:rect b="b" l="l" r="r" t="t"/>
              <a:pathLst>
                <a:path extrusionOk="0" h="3530" w="3151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75"/>
            <p:cNvSpPr/>
            <p:nvPr/>
          </p:nvSpPr>
          <p:spPr>
            <a:xfrm>
              <a:off x="-16066500" y="2060800"/>
              <a:ext cx="304050" cy="284375"/>
            </a:xfrm>
            <a:custGeom>
              <a:rect b="b" l="l" r="r" t="t"/>
              <a:pathLst>
                <a:path extrusionOk="0" h="11375" w="12162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8" name="Google Shape;8308;p75"/>
            <p:cNvSpPr/>
            <p:nvPr/>
          </p:nvSpPr>
          <p:spPr>
            <a:xfrm>
              <a:off x="-15960175" y="2287225"/>
              <a:ext cx="91400" cy="24075"/>
            </a:xfrm>
            <a:custGeom>
              <a:rect b="b" l="l" r="r" t="t"/>
              <a:pathLst>
                <a:path extrusionOk="0" h="963" w="3656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09" name="Google Shape;8309;p75"/>
          <p:cNvSpPr/>
          <p:nvPr/>
        </p:nvSpPr>
        <p:spPr>
          <a:xfrm>
            <a:off x="6898616" y="2096618"/>
            <a:ext cx="340955" cy="340927"/>
          </a:xfrm>
          <a:custGeom>
            <a:rect b="b" l="l" r="r" t="t"/>
            <a:pathLst>
              <a:path extrusionOk="0" h="12224" w="12225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0" name="Google Shape;8310;p75"/>
          <p:cNvSpPr/>
          <p:nvPr/>
        </p:nvSpPr>
        <p:spPr>
          <a:xfrm>
            <a:off x="6928487" y="2510465"/>
            <a:ext cx="281215" cy="340732"/>
          </a:xfrm>
          <a:custGeom>
            <a:rect b="b" l="l" r="r" t="t"/>
            <a:pathLst>
              <a:path extrusionOk="0" h="12217" w="10083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1" name="Google Shape;8311;p75"/>
          <p:cNvSpPr/>
          <p:nvPr/>
        </p:nvSpPr>
        <p:spPr>
          <a:xfrm>
            <a:off x="7737361" y="2098138"/>
            <a:ext cx="340927" cy="337887"/>
          </a:xfrm>
          <a:custGeom>
            <a:rect b="b" l="l" r="r" t="t"/>
            <a:pathLst>
              <a:path extrusionOk="0" h="12115" w="12224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2" name="Google Shape;8312;p75"/>
          <p:cNvSpPr/>
          <p:nvPr/>
        </p:nvSpPr>
        <p:spPr>
          <a:xfrm>
            <a:off x="1072928" y="3036728"/>
            <a:ext cx="259238" cy="337441"/>
          </a:xfrm>
          <a:custGeom>
            <a:rect b="b" l="l" r="r" t="t"/>
            <a:pathLst>
              <a:path extrusionOk="0" h="12099" w="9295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13" name="Google Shape;8313;p75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8314" name="Google Shape;8314;p75"/>
            <p:cNvSpPr/>
            <p:nvPr/>
          </p:nvSpPr>
          <p:spPr>
            <a:xfrm>
              <a:off x="-21142725" y="3868400"/>
              <a:ext cx="111850" cy="69325"/>
            </a:xfrm>
            <a:custGeom>
              <a:rect b="b" l="l" r="r" t="t"/>
              <a:pathLst>
                <a:path extrusionOk="0" h="2773" w="4474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75"/>
            <p:cNvSpPr/>
            <p:nvPr/>
          </p:nvSpPr>
          <p:spPr>
            <a:xfrm>
              <a:off x="-21141950" y="3693325"/>
              <a:ext cx="126050" cy="120750"/>
            </a:xfrm>
            <a:custGeom>
              <a:rect b="b" l="l" r="r" t="t"/>
              <a:pathLst>
                <a:path extrusionOk="0" h="4830" w="5042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75"/>
            <p:cNvSpPr/>
            <p:nvPr/>
          </p:nvSpPr>
          <p:spPr>
            <a:xfrm>
              <a:off x="-21263225" y="3707725"/>
              <a:ext cx="69325" cy="112650"/>
            </a:xfrm>
            <a:custGeom>
              <a:rect b="b" l="l" r="r" t="t"/>
              <a:pathLst>
                <a:path extrusionOk="0" h="4506" w="2773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75"/>
            <p:cNvSpPr/>
            <p:nvPr/>
          </p:nvSpPr>
          <p:spPr>
            <a:xfrm>
              <a:off x="-21322300" y="3703775"/>
              <a:ext cx="294600" cy="293700"/>
            </a:xfrm>
            <a:custGeom>
              <a:rect b="b" l="l" r="r" t="t"/>
              <a:pathLst>
                <a:path extrusionOk="0" h="11748" w="11784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8" name="Google Shape;8318;p75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8319" name="Google Shape;8319;p75"/>
            <p:cNvSpPr/>
            <p:nvPr/>
          </p:nvSpPr>
          <p:spPr>
            <a:xfrm>
              <a:off x="-21177375" y="407712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0" name="Google Shape;8320;p75"/>
            <p:cNvSpPr/>
            <p:nvPr/>
          </p:nvSpPr>
          <p:spPr>
            <a:xfrm>
              <a:off x="-21279775" y="4117475"/>
              <a:ext cx="46500" cy="44525"/>
            </a:xfrm>
            <a:custGeom>
              <a:rect b="b" l="l" r="r" t="t"/>
              <a:pathLst>
                <a:path extrusionOk="0" h="1781" w="186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1" name="Google Shape;8321;p75"/>
            <p:cNvSpPr/>
            <p:nvPr/>
          </p:nvSpPr>
          <p:spPr>
            <a:xfrm>
              <a:off x="-21103350" y="4117475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2" name="Google Shape;8322;p75"/>
            <p:cNvSpPr/>
            <p:nvPr/>
          </p:nvSpPr>
          <p:spPr>
            <a:xfrm>
              <a:off x="-21137225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3" name="Google Shape;8323;p75"/>
            <p:cNvSpPr/>
            <p:nvPr/>
          </p:nvSpPr>
          <p:spPr>
            <a:xfrm>
              <a:off x="-21227800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4" name="Google Shape;8324;p75"/>
            <p:cNvSpPr/>
            <p:nvPr/>
          </p:nvSpPr>
          <p:spPr>
            <a:xfrm>
              <a:off x="-21319950" y="4219675"/>
              <a:ext cx="53600" cy="18150"/>
            </a:xfrm>
            <a:custGeom>
              <a:rect b="b" l="l" r="r" t="t"/>
              <a:pathLst>
                <a:path extrusionOk="0" h="726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75"/>
            <p:cNvSpPr/>
            <p:nvPr/>
          </p:nvSpPr>
          <p:spPr>
            <a:xfrm>
              <a:off x="-21070275" y="42196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6" name="Google Shape;8326;p75"/>
            <p:cNvSpPr/>
            <p:nvPr/>
          </p:nvSpPr>
          <p:spPr>
            <a:xfrm>
              <a:off x="-21078925" y="4171825"/>
              <a:ext cx="37025" cy="25175"/>
            </a:xfrm>
            <a:custGeom>
              <a:rect b="b" l="l" r="r" t="t"/>
              <a:pathLst>
                <a:path extrusionOk="0" h="1007" w="1481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7" name="Google Shape;8327;p75"/>
            <p:cNvSpPr/>
            <p:nvPr/>
          </p:nvSpPr>
          <p:spPr>
            <a:xfrm>
              <a:off x="-21294750" y="4172625"/>
              <a:ext cx="37850" cy="25150"/>
            </a:xfrm>
            <a:custGeom>
              <a:rect b="b" l="l" r="r" t="t"/>
              <a:pathLst>
                <a:path extrusionOk="0" h="1006" w="1514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75"/>
            <p:cNvSpPr/>
            <p:nvPr/>
          </p:nvSpPr>
          <p:spPr>
            <a:xfrm>
              <a:off x="-21321525" y="4328375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75"/>
            <p:cNvSpPr/>
            <p:nvPr/>
          </p:nvSpPr>
          <p:spPr>
            <a:xfrm>
              <a:off x="-21321525" y="4292150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0" name="Google Shape;8330;p75"/>
            <p:cNvSpPr/>
            <p:nvPr/>
          </p:nvSpPr>
          <p:spPr>
            <a:xfrm>
              <a:off x="-21322300" y="4148000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1" name="Google Shape;8331;p75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8332" name="Google Shape;8332;p75"/>
            <p:cNvSpPr/>
            <p:nvPr/>
          </p:nvSpPr>
          <p:spPr>
            <a:xfrm>
              <a:off x="-19206750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75"/>
            <p:cNvSpPr/>
            <p:nvPr/>
          </p:nvSpPr>
          <p:spPr>
            <a:xfrm>
              <a:off x="-19205950" y="3532875"/>
              <a:ext cx="64600" cy="17350"/>
            </a:xfrm>
            <a:custGeom>
              <a:rect b="b" l="l" r="r" t="t"/>
              <a:pathLst>
                <a:path extrusionOk="0" h="694" w="2584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75"/>
            <p:cNvSpPr/>
            <p:nvPr/>
          </p:nvSpPr>
          <p:spPr>
            <a:xfrm>
              <a:off x="-19323325" y="3568325"/>
              <a:ext cx="163850" cy="17350"/>
            </a:xfrm>
            <a:custGeom>
              <a:rect b="b" l="l" r="r" t="t"/>
              <a:pathLst>
                <a:path extrusionOk="0" h="694" w="6554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75"/>
            <p:cNvSpPr/>
            <p:nvPr/>
          </p:nvSpPr>
          <p:spPr>
            <a:xfrm>
              <a:off x="-19343000" y="3460400"/>
              <a:ext cx="201650" cy="18150"/>
            </a:xfrm>
            <a:custGeom>
              <a:rect b="b" l="l" r="r" t="t"/>
              <a:pathLst>
                <a:path extrusionOk="0" h="726" w="8066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75"/>
            <p:cNvSpPr/>
            <p:nvPr/>
          </p:nvSpPr>
          <p:spPr>
            <a:xfrm>
              <a:off x="-19361125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75"/>
            <p:cNvSpPr/>
            <p:nvPr/>
          </p:nvSpPr>
          <p:spPr>
            <a:xfrm>
              <a:off x="-19305200" y="3603750"/>
              <a:ext cx="124475" cy="34700"/>
            </a:xfrm>
            <a:custGeom>
              <a:rect b="b" l="l" r="r" t="t"/>
              <a:pathLst>
                <a:path extrusionOk="0" h="1388" w="4979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75"/>
            <p:cNvSpPr/>
            <p:nvPr/>
          </p:nvSpPr>
          <p:spPr>
            <a:xfrm>
              <a:off x="-19269750" y="3495850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75"/>
            <p:cNvSpPr/>
            <p:nvPr/>
          </p:nvSpPr>
          <p:spPr>
            <a:xfrm>
              <a:off x="-19394200" y="3333800"/>
              <a:ext cx="305625" cy="107725"/>
            </a:xfrm>
            <a:custGeom>
              <a:rect b="b" l="l" r="r" t="t"/>
              <a:pathLst>
                <a:path extrusionOk="0" h="4309" w="12225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75"/>
            <p:cNvSpPr/>
            <p:nvPr/>
          </p:nvSpPr>
          <p:spPr>
            <a:xfrm>
              <a:off x="-19341425" y="3532875"/>
              <a:ext cx="63025" cy="17350"/>
            </a:xfrm>
            <a:custGeom>
              <a:rect b="b" l="l" r="r" t="t"/>
              <a:pathLst>
                <a:path extrusionOk="0" h="694" w="2521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1" name="Google Shape;8341;p75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8342" name="Google Shape;8342;p75"/>
            <p:cNvSpPr/>
            <p:nvPr/>
          </p:nvSpPr>
          <p:spPr>
            <a:xfrm>
              <a:off x="-19215425" y="3708500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75"/>
            <p:cNvSpPr/>
            <p:nvPr/>
          </p:nvSpPr>
          <p:spPr>
            <a:xfrm>
              <a:off x="-19396575" y="3773100"/>
              <a:ext cx="277275" cy="239450"/>
            </a:xfrm>
            <a:custGeom>
              <a:rect b="b" l="l" r="r" t="t"/>
              <a:pathLst>
                <a:path extrusionOk="0" h="9578" w="11091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75"/>
            <p:cNvSpPr/>
            <p:nvPr/>
          </p:nvSpPr>
          <p:spPr>
            <a:xfrm>
              <a:off x="-19140600" y="3727425"/>
              <a:ext cx="51225" cy="70550"/>
            </a:xfrm>
            <a:custGeom>
              <a:rect b="b" l="l" r="r" t="t"/>
              <a:pathLst>
                <a:path extrusionOk="0" h="2822" w="2049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5" name="Google Shape;8345;p75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8346" name="Google Shape;8346;p75"/>
            <p:cNvSpPr/>
            <p:nvPr/>
          </p:nvSpPr>
          <p:spPr>
            <a:xfrm>
              <a:off x="-19185475" y="4234650"/>
              <a:ext cx="40175" cy="28375"/>
            </a:xfrm>
            <a:custGeom>
              <a:rect b="b" l="l" r="r" t="t"/>
              <a:pathLst>
                <a:path extrusionOk="0" h="1135" w="1607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75"/>
            <p:cNvSpPr/>
            <p:nvPr/>
          </p:nvSpPr>
          <p:spPr>
            <a:xfrm>
              <a:off x="-1924455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75"/>
            <p:cNvSpPr/>
            <p:nvPr/>
          </p:nvSpPr>
          <p:spPr>
            <a:xfrm>
              <a:off x="-19280000" y="4201050"/>
              <a:ext cx="200875" cy="187725"/>
            </a:xfrm>
            <a:custGeom>
              <a:rect b="b" l="l" r="r" t="t"/>
              <a:pathLst>
                <a:path extrusionOk="0" h="7509" w="8035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75"/>
            <p:cNvSpPr/>
            <p:nvPr/>
          </p:nvSpPr>
          <p:spPr>
            <a:xfrm>
              <a:off x="-1919730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75"/>
            <p:cNvSpPr/>
            <p:nvPr/>
          </p:nvSpPr>
          <p:spPr>
            <a:xfrm>
              <a:off x="-19394200" y="4084200"/>
              <a:ext cx="252850" cy="303275"/>
            </a:xfrm>
            <a:custGeom>
              <a:rect b="b" l="l" r="r" t="t"/>
              <a:pathLst>
                <a:path extrusionOk="0" h="12131" w="10114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75"/>
            <p:cNvSpPr/>
            <p:nvPr/>
          </p:nvSpPr>
          <p:spPr>
            <a:xfrm>
              <a:off x="-19185475" y="4281100"/>
              <a:ext cx="40175" cy="28400"/>
            </a:xfrm>
            <a:custGeom>
              <a:rect b="b" l="l" r="r" t="t"/>
              <a:pathLst>
                <a:path extrusionOk="0" h="1136" w="1607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2" name="Google Shape;8352;p75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8353" name="Google Shape;8353;p75"/>
            <p:cNvSpPr/>
            <p:nvPr/>
          </p:nvSpPr>
          <p:spPr>
            <a:xfrm>
              <a:off x="-17507050" y="3452525"/>
              <a:ext cx="232375" cy="161500"/>
            </a:xfrm>
            <a:custGeom>
              <a:rect b="b" l="l" r="r" t="t"/>
              <a:pathLst>
                <a:path extrusionOk="0" h="6460" w="9295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75"/>
            <p:cNvSpPr/>
            <p:nvPr/>
          </p:nvSpPr>
          <p:spPr>
            <a:xfrm>
              <a:off x="-17417275" y="3309200"/>
              <a:ext cx="52800" cy="54350"/>
            </a:xfrm>
            <a:custGeom>
              <a:rect b="b" l="l" r="r" t="t"/>
              <a:pathLst>
                <a:path extrusionOk="0" h="217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75"/>
            <p:cNvSpPr/>
            <p:nvPr/>
          </p:nvSpPr>
          <p:spPr>
            <a:xfrm>
              <a:off x="-17456650" y="3369825"/>
              <a:ext cx="130775" cy="64625"/>
            </a:xfrm>
            <a:custGeom>
              <a:rect b="b" l="l" r="r" t="t"/>
              <a:pathLst>
                <a:path extrusionOk="0" h="2585" w="5231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75"/>
            <p:cNvSpPr/>
            <p:nvPr/>
          </p:nvSpPr>
          <p:spPr>
            <a:xfrm>
              <a:off x="-17526750" y="3344625"/>
              <a:ext cx="95325" cy="89825"/>
            </a:xfrm>
            <a:custGeom>
              <a:rect b="b" l="l" r="r" t="t"/>
              <a:pathLst>
                <a:path extrusionOk="0" h="3593" w="3813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75"/>
            <p:cNvSpPr/>
            <p:nvPr/>
          </p:nvSpPr>
          <p:spPr>
            <a:xfrm>
              <a:off x="-17351900" y="3345425"/>
              <a:ext cx="96125" cy="89800"/>
            </a:xfrm>
            <a:custGeom>
              <a:rect b="b" l="l" r="r" t="t"/>
              <a:pathLst>
                <a:path extrusionOk="0" h="3592" w="3845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8" name="Google Shape;8358;p75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8359" name="Google Shape;8359;p75"/>
            <p:cNvSpPr/>
            <p:nvPr/>
          </p:nvSpPr>
          <p:spPr>
            <a:xfrm>
              <a:off x="-1754250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75"/>
            <p:cNvSpPr/>
            <p:nvPr/>
          </p:nvSpPr>
          <p:spPr>
            <a:xfrm>
              <a:off x="-17488150" y="3881000"/>
              <a:ext cx="70900" cy="106350"/>
            </a:xfrm>
            <a:custGeom>
              <a:rect b="b" l="l" r="r" t="t"/>
              <a:pathLst>
                <a:path extrusionOk="0" h="4254" w="2836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75"/>
            <p:cNvSpPr/>
            <p:nvPr/>
          </p:nvSpPr>
          <p:spPr>
            <a:xfrm>
              <a:off x="-1731015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75"/>
            <p:cNvSpPr/>
            <p:nvPr/>
          </p:nvSpPr>
          <p:spPr>
            <a:xfrm>
              <a:off x="-17364500" y="3881000"/>
              <a:ext cx="70925" cy="106350"/>
            </a:xfrm>
            <a:custGeom>
              <a:rect b="b" l="l" r="r" t="t"/>
              <a:pathLst>
                <a:path extrusionOk="0" h="4254" w="2837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75"/>
            <p:cNvSpPr/>
            <p:nvPr/>
          </p:nvSpPr>
          <p:spPr>
            <a:xfrm>
              <a:off x="-17505475" y="3845550"/>
              <a:ext cx="228425" cy="18150"/>
            </a:xfrm>
            <a:custGeom>
              <a:rect b="b" l="l" r="r" t="t"/>
              <a:pathLst>
                <a:path extrusionOk="0" h="726" w="9137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75"/>
            <p:cNvSpPr/>
            <p:nvPr/>
          </p:nvSpPr>
          <p:spPr>
            <a:xfrm>
              <a:off x="-17523600" y="3706925"/>
              <a:ext cx="265450" cy="121325"/>
            </a:xfrm>
            <a:custGeom>
              <a:rect b="b" l="l" r="r" t="t"/>
              <a:pathLst>
                <a:path extrusionOk="0" h="4853" w="10618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75"/>
            <p:cNvSpPr/>
            <p:nvPr/>
          </p:nvSpPr>
          <p:spPr>
            <a:xfrm>
              <a:off x="-17448775" y="3684100"/>
              <a:ext cx="115800" cy="52800"/>
            </a:xfrm>
            <a:custGeom>
              <a:rect b="b" l="l" r="r" t="t"/>
              <a:pathLst>
                <a:path extrusionOk="0" h="2112" w="4632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6" name="Google Shape;8366;p75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8367" name="Google Shape;8367;p75"/>
            <p:cNvSpPr/>
            <p:nvPr/>
          </p:nvSpPr>
          <p:spPr>
            <a:xfrm>
              <a:off x="-17519650" y="4281900"/>
              <a:ext cx="256000" cy="71700"/>
            </a:xfrm>
            <a:custGeom>
              <a:rect b="b" l="l" r="r" t="t"/>
              <a:pathLst>
                <a:path extrusionOk="0" h="2868" w="1024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75"/>
            <p:cNvSpPr/>
            <p:nvPr/>
          </p:nvSpPr>
          <p:spPr>
            <a:xfrm>
              <a:off x="-17542500" y="4166900"/>
              <a:ext cx="304050" cy="133925"/>
            </a:xfrm>
            <a:custGeom>
              <a:rect b="b" l="l" r="r" t="t"/>
              <a:pathLst>
                <a:path extrusionOk="0" h="5357" w="12162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75"/>
            <p:cNvSpPr/>
            <p:nvPr/>
          </p:nvSpPr>
          <p:spPr>
            <a:xfrm>
              <a:off x="-17329050" y="41212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75"/>
            <p:cNvSpPr/>
            <p:nvPr/>
          </p:nvSpPr>
          <p:spPr>
            <a:xfrm>
              <a:off x="-17381825" y="40684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75"/>
            <p:cNvSpPr/>
            <p:nvPr/>
          </p:nvSpPr>
          <p:spPr>
            <a:xfrm>
              <a:off x="-17471625" y="4121225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75"/>
            <p:cNvSpPr/>
            <p:nvPr/>
          </p:nvSpPr>
          <p:spPr>
            <a:xfrm>
              <a:off x="-17525175" y="40684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3" name="Google Shape;8373;p75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8374" name="Google Shape;8374;p75"/>
            <p:cNvSpPr/>
            <p:nvPr/>
          </p:nvSpPr>
          <p:spPr>
            <a:xfrm>
              <a:off x="-15652200" y="3403700"/>
              <a:ext cx="36250" cy="168575"/>
            </a:xfrm>
            <a:custGeom>
              <a:rect b="b" l="l" r="r" t="t"/>
              <a:pathLst>
                <a:path extrusionOk="0" h="6743" w="145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75"/>
            <p:cNvSpPr/>
            <p:nvPr/>
          </p:nvSpPr>
          <p:spPr>
            <a:xfrm>
              <a:off x="-15455300" y="3403700"/>
              <a:ext cx="35475" cy="168575"/>
            </a:xfrm>
            <a:custGeom>
              <a:rect b="b" l="l" r="r" t="t"/>
              <a:pathLst>
                <a:path extrusionOk="0" h="6743" w="1419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75"/>
            <p:cNvSpPr/>
            <p:nvPr/>
          </p:nvSpPr>
          <p:spPr>
            <a:xfrm>
              <a:off x="-15644325" y="3570675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75"/>
            <p:cNvSpPr/>
            <p:nvPr/>
          </p:nvSpPr>
          <p:spPr>
            <a:xfrm>
              <a:off x="-15489950" y="357067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75"/>
            <p:cNvSpPr/>
            <p:nvPr/>
          </p:nvSpPr>
          <p:spPr>
            <a:xfrm>
              <a:off x="-15644325" y="3342275"/>
              <a:ext cx="62250" cy="63025"/>
            </a:xfrm>
            <a:custGeom>
              <a:rect b="b" l="l" r="r" t="t"/>
              <a:pathLst>
                <a:path extrusionOk="0" h="2521" w="249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75"/>
            <p:cNvSpPr/>
            <p:nvPr/>
          </p:nvSpPr>
          <p:spPr>
            <a:xfrm>
              <a:off x="-15489950" y="3342275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75"/>
            <p:cNvSpPr/>
            <p:nvPr/>
          </p:nvSpPr>
          <p:spPr>
            <a:xfrm>
              <a:off x="-15584475" y="3604550"/>
              <a:ext cx="96900" cy="35475"/>
            </a:xfrm>
            <a:custGeom>
              <a:rect b="b" l="l" r="r" t="t"/>
              <a:pathLst>
                <a:path extrusionOk="0" h="1419" w="3876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75"/>
            <p:cNvSpPr/>
            <p:nvPr/>
          </p:nvSpPr>
          <p:spPr>
            <a:xfrm>
              <a:off x="-15584475" y="3335975"/>
              <a:ext cx="96900" cy="35450"/>
            </a:xfrm>
            <a:custGeom>
              <a:rect b="b" l="l" r="r" t="t"/>
              <a:pathLst>
                <a:path extrusionOk="0" h="1418" w="3876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75"/>
            <p:cNvSpPr/>
            <p:nvPr/>
          </p:nvSpPr>
          <p:spPr>
            <a:xfrm>
              <a:off x="-15597850" y="3388725"/>
              <a:ext cx="124450" cy="197725"/>
            </a:xfrm>
            <a:custGeom>
              <a:rect b="b" l="l" r="r" t="t"/>
              <a:pathLst>
                <a:path extrusionOk="0" h="7909" w="4978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3" name="Google Shape;8383;p75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8384" name="Google Shape;8384;p75"/>
            <p:cNvSpPr/>
            <p:nvPr/>
          </p:nvSpPr>
          <p:spPr>
            <a:xfrm>
              <a:off x="-20946600" y="3317850"/>
              <a:ext cx="232350" cy="248925"/>
            </a:xfrm>
            <a:custGeom>
              <a:rect b="b" l="l" r="r" t="t"/>
              <a:pathLst>
                <a:path extrusionOk="0" h="9957" w="9294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75"/>
            <p:cNvSpPr/>
            <p:nvPr/>
          </p:nvSpPr>
          <p:spPr>
            <a:xfrm>
              <a:off x="-20775700" y="3318650"/>
              <a:ext cx="133925" cy="249700"/>
            </a:xfrm>
            <a:custGeom>
              <a:rect b="b" l="l" r="r" t="t"/>
              <a:pathLst>
                <a:path extrusionOk="0" h="9988" w="5357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75"/>
            <p:cNvSpPr/>
            <p:nvPr/>
          </p:nvSpPr>
          <p:spPr>
            <a:xfrm>
              <a:off x="-20890700" y="3586425"/>
              <a:ext cx="195375" cy="35475"/>
            </a:xfrm>
            <a:custGeom>
              <a:rect b="b" l="l" r="r" t="t"/>
              <a:pathLst>
                <a:path extrusionOk="0" h="1419" w="7815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7" name="Google Shape;8387;p75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8388" name="Google Shape;8388;p75"/>
            <p:cNvSpPr/>
            <p:nvPr/>
          </p:nvSpPr>
          <p:spPr>
            <a:xfrm>
              <a:off x="-20841850" y="3692175"/>
              <a:ext cx="92950" cy="89600"/>
            </a:xfrm>
            <a:custGeom>
              <a:rect b="b" l="l" r="r" t="t"/>
              <a:pathLst>
                <a:path extrusionOk="0" h="3584" w="3718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75"/>
            <p:cNvSpPr/>
            <p:nvPr/>
          </p:nvSpPr>
          <p:spPr>
            <a:xfrm>
              <a:off x="-20945825" y="3746325"/>
              <a:ext cx="304050" cy="70900"/>
            </a:xfrm>
            <a:custGeom>
              <a:rect b="b" l="l" r="r" t="t"/>
              <a:pathLst>
                <a:path extrusionOk="0" h="2836" w="12162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75"/>
            <p:cNvSpPr/>
            <p:nvPr/>
          </p:nvSpPr>
          <p:spPr>
            <a:xfrm>
              <a:off x="-20814300" y="3864450"/>
              <a:ext cx="39425" cy="131575"/>
            </a:xfrm>
            <a:custGeom>
              <a:rect b="b" l="l" r="r" t="t"/>
              <a:pathLst>
                <a:path extrusionOk="0" h="5263" w="1577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75"/>
            <p:cNvSpPr/>
            <p:nvPr/>
          </p:nvSpPr>
          <p:spPr>
            <a:xfrm>
              <a:off x="-20929275" y="3834525"/>
              <a:ext cx="268600" cy="53600"/>
            </a:xfrm>
            <a:custGeom>
              <a:rect b="b" l="l" r="r" t="t"/>
              <a:pathLst>
                <a:path extrusionOk="0" h="2144" w="10744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2" name="Google Shape;8392;p75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8393" name="Google Shape;8393;p75"/>
            <p:cNvSpPr/>
            <p:nvPr/>
          </p:nvSpPr>
          <p:spPr>
            <a:xfrm>
              <a:off x="-20865475" y="4066100"/>
              <a:ext cx="141775" cy="144150"/>
            </a:xfrm>
            <a:custGeom>
              <a:rect b="b" l="l" r="r" t="t"/>
              <a:pathLst>
                <a:path extrusionOk="0" h="5766" w="5671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75"/>
            <p:cNvSpPr/>
            <p:nvPr/>
          </p:nvSpPr>
          <p:spPr>
            <a:xfrm>
              <a:off x="-20930075" y="4191325"/>
              <a:ext cx="269400" cy="178025"/>
            </a:xfrm>
            <a:custGeom>
              <a:rect b="b" l="l" r="r" t="t"/>
              <a:pathLst>
                <a:path extrusionOk="0" h="7121" w="10776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5" name="Google Shape;8395;p75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8396" name="Google Shape;8396;p75"/>
            <p:cNvSpPr/>
            <p:nvPr/>
          </p:nvSpPr>
          <p:spPr>
            <a:xfrm>
              <a:off x="-18967300" y="3424975"/>
              <a:ext cx="198500" cy="207150"/>
            </a:xfrm>
            <a:custGeom>
              <a:rect b="b" l="l" r="r" t="t"/>
              <a:pathLst>
                <a:path extrusionOk="0" h="8286" w="794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75"/>
            <p:cNvSpPr/>
            <p:nvPr/>
          </p:nvSpPr>
          <p:spPr>
            <a:xfrm>
              <a:off x="-18885400" y="3610050"/>
              <a:ext cx="35475" cy="28400"/>
            </a:xfrm>
            <a:custGeom>
              <a:rect b="b" l="l" r="r" t="t"/>
              <a:pathLst>
                <a:path extrusionOk="0" h="1136" w="1419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75"/>
            <p:cNvSpPr/>
            <p:nvPr/>
          </p:nvSpPr>
          <p:spPr>
            <a:xfrm>
              <a:off x="-18994100" y="3334775"/>
              <a:ext cx="96900" cy="140625"/>
            </a:xfrm>
            <a:custGeom>
              <a:rect b="b" l="l" r="r" t="t"/>
              <a:pathLst>
                <a:path extrusionOk="0" h="5625" w="3876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75"/>
            <p:cNvSpPr/>
            <p:nvPr/>
          </p:nvSpPr>
          <p:spPr>
            <a:xfrm>
              <a:off x="-18838150" y="3334775"/>
              <a:ext cx="96125" cy="139850"/>
            </a:xfrm>
            <a:custGeom>
              <a:rect b="b" l="l" r="r" t="t"/>
              <a:pathLst>
                <a:path extrusionOk="0" h="5594" w="3845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0" name="Google Shape;8400;p75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8401" name="Google Shape;8401;p75"/>
            <p:cNvSpPr/>
            <p:nvPr/>
          </p:nvSpPr>
          <p:spPr>
            <a:xfrm>
              <a:off x="-18840500" y="3874700"/>
              <a:ext cx="89025" cy="119750"/>
            </a:xfrm>
            <a:custGeom>
              <a:rect b="b" l="l" r="r" t="t"/>
              <a:pathLst>
                <a:path extrusionOk="0" h="4790" w="3561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75"/>
            <p:cNvSpPr/>
            <p:nvPr/>
          </p:nvSpPr>
          <p:spPr>
            <a:xfrm>
              <a:off x="-18983850" y="3901475"/>
              <a:ext cx="208750" cy="111075"/>
            </a:xfrm>
            <a:custGeom>
              <a:rect b="b" l="l" r="r" t="t"/>
              <a:pathLst>
                <a:path extrusionOk="0" h="4443" w="835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75"/>
            <p:cNvSpPr/>
            <p:nvPr/>
          </p:nvSpPr>
          <p:spPr>
            <a:xfrm>
              <a:off x="-18947625" y="3710075"/>
              <a:ext cx="159925" cy="67775"/>
            </a:xfrm>
            <a:custGeom>
              <a:rect b="b" l="l" r="r" t="t"/>
              <a:pathLst>
                <a:path extrusionOk="0" h="2711" w="6397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75"/>
            <p:cNvSpPr/>
            <p:nvPr/>
          </p:nvSpPr>
          <p:spPr>
            <a:xfrm>
              <a:off x="-18949200" y="3773100"/>
              <a:ext cx="159125" cy="133925"/>
            </a:xfrm>
            <a:custGeom>
              <a:rect b="b" l="l" r="r" t="t"/>
              <a:pathLst>
                <a:path extrusionOk="0" h="5357" w="6365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5" name="Google Shape;8405;p75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8406" name="Google Shape;8406;p75"/>
            <p:cNvSpPr/>
            <p:nvPr/>
          </p:nvSpPr>
          <p:spPr>
            <a:xfrm>
              <a:off x="-18962575" y="4274800"/>
              <a:ext cx="103975" cy="94550"/>
            </a:xfrm>
            <a:custGeom>
              <a:rect b="b" l="l" r="r" t="t"/>
              <a:pathLst>
                <a:path extrusionOk="0" h="3782" w="4159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75"/>
            <p:cNvSpPr/>
            <p:nvPr/>
          </p:nvSpPr>
          <p:spPr>
            <a:xfrm>
              <a:off x="-18883025" y="4281900"/>
              <a:ext cx="78000" cy="105575"/>
            </a:xfrm>
            <a:custGeom>
              <a:rect b="b" l="l" r="r" t="t"/>
              <a:pathLst>
                <a:path extrusionOk="0" h="4223" w="312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75"/>
            <p:cNvSpPr/>
            <p:nvPr/>
          </p:nvSpPr>
          <p:spPr>
            <a:xfrm>
              <a:off x="-18809000" y="4281100"/>
              <a:ext cx="57525" cy="88250"/>
            </a:xfrm>
            <a:custGeom>
              <a:rect b="b" l="l" r="r" t="t"/>
              <a:pathLst>
                <a:path extrusionOk="0" h="3530" w="2301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75"/>
            <p:cNvSpPr/>
            <p:nvPr/>
          </p:nvSpPr>
          <p:spPr>
            <a:xfrm>
              <a:off x="-18770400" y="4263000"/>
              <a:ext cx="55150" cy="66975"/>
            </a:xfrm>
            <a:custGeom>
              <a:rect b="b" l="l" r="r" t="t"/>
              <a:pathLst>
                <a:path extrusionOk="0" h="2679" w="2206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75"/>
            <p:cNvSpPr/>
            <p:nvPr/>
          </p:nvSpPr>
          <p:spPr>
            <a:xfrm>
              <a:off x="-18768050" y="4227550"/>
              <a:ext cx="52025" cy="31525"/>
            </a:xfrm>
            <a:custGeom>
              <a:rect b="b" l="l" r="r" t="t"/>
              <a:pathLst>
                <a:path extrusionOk="0" h="1261" w="2081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75"/>
            <p:cNvSpPr/>
            <p:nvPr/>
          </p:nvSpPr>
          <p:spPr>
            <a:xfrm>
              <a:off x="-19000400" y="4262200"/>
              <a:ext cx="106350" cy="52800"/>
            </a:xfrm>
            <a:custGeom>
              <a:rect b="b" l="l" r="r" t="t"/>
              <a:pathLst>
                <a:path extrusionOk="0" h="2112" w="4254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75"/>
            <p:cNvSpPr/>
            <p:nvPr/>
          </p:nvSpPr>
          <p:spPr>
            <a:xfrm>
              <a:off x="-18912175" y="417320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75"/>
            <p:cNvSpPr/>
            <p:nvPr/>
          </p:nvSpPr>
          <p:spPr>
            <a:xfrm>
              <a:off x="-19001975" y="41732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75"/>
            <p:cNvSpPr/>
            <p:nvPr/>
          </p:nvSpPr>
          <p:spPr>
            <a:xfrm>
              <a:off x="-19020075" y="4084200"/>
              <a:ext cx="143375" cy="178025"/>
            </a:xfrm>
            <a:custGeom>
              <a:rect b="b" l="l" r="r" t="t"/>
              <a:pathLst>
                <a:path extrusionOk="0" h="7121" w="5735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5" name="Google Shape;8415;p75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8416" name="Google Shape;8416;p75"/>
            <p:cNvSpPr/>
            <p:nvPr/>
          </p:nvSpPr>
          <p:spPr>
            <a:xfrm>
              <a:off x="-17021100" y="3309200"/>
              <a:ext cx="102425" cy="72475"/>
            </a:xfrm>
            <a:custGeom>
              <a:rect b="b" l="l" r="r" t="t"/>
              <a:pathLst>
                <a:path extrusionOk="0" h="2899" w="4097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75"/>
            <p:cNvSpPr/>
            <p:nvPr/>
          </p:nvSpPr>
          <p:spPr>
            <a:xfrm>
              <a:off x="-17149475" y="3346200"/>
              <a:ext cx="268600" cy="267825"/>
            </a:xfrm>
            <a:custGeom>
              <a:rect b="b" l="l" r="r" t="t"/>
              <a:pathLst>
                <a:path extrusionOk="0" h="10713" w="10744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8" name="Google Shape;8418;p75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8419" name="Google Shape;8419;p75"/>
            <p:cNvSpPr/>
            <p:nvPr/>
          </p:nvSpPr>
          <p:spPr>
            <a:xfrm>
              <a:off x="-16963600" y="3694325"/>
              <a:ext cx="99275" cy="92175"/>
            </a:xfrm>
            <a:custGeom>
              <a:rect b="b" l="l" r="r" t="t"/>
              <a:pathLst>
                <a:path extrusionOk="0" h="3687" w="3971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75"/>
            <p:cNvSpPr/>
            <p:nvPr/>
          </p:nvSpPr>
          <p:spPr>
            <a:xfrm>
              <a:off x="-17102225" y="3817525"/>
              <a:ext cx="61475" cy="69650"/>
            </a:xfrm>
            <a:custGeom>
              <a:rect b="b" l="l" r="r" t="t"/>
              <a:pathLst>
                <a:path extrusionOk="0" h="2786" w="2459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75"/>
            <p:cNvSpPr/>
            <p:nvPr/>
          </p:nvSpPr>
          <p:spPr>
            <a:xfrm>
              <a:off x="-17064400" y="3870925"/>
              <a:ext cx="93750" cy="106200"/>
            </a:xfrm>
            <a:custGeom>
              <a:rect b="b" l="l" r="r" t="t"/>
              <a:pathLst>
                <a:path extrusionOk="0" h="4248" w="375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75"/>
            <p:cNvSpPr/>
            <p:nvPr/>
          </p:nvSpPr>
          <p:spPr>
            <a:xfrm>
              <a:off x="-17025025" y="3907200"/>
              <a:ext cx="15775" cy="13200"/>
            </a:xfrm>
            <a:custGeom>
              <a:rect b="b" l="l" r="r" t="t"/>
              <a:pathLst>
                <a:path extrusionOk="0" h="528" w="631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75"/>
            <p:cNvSpPr/>
            <p:nvPr/>
          </p:nvSpPr>
          <p:spPr>
            <a:xfrm>
              <a:off x="-16995100" y="3817825"/>
              <a:ext cx="63025" cy="69900"/>
            </a:xfrm>
            <a:custGeom>
              <a:rect b="b" l="l" r="r" t="t"/>
              <a:pathLst>
                <a:path extrusionOk="0" h="2796" w="2521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75"/>
            <p:cNvSpPr/>
            <p:nvPr/>
          </p:nvSpPr>
          <p:spPr>
            <a:xfrm>
              <a:off x="-17150275" y="3728200"/>
              <a:ext cx="267825" cy="236300"/>
            </a:xfrm>
            <a:custGeom>
              <a:rect b="b" l="l" r="r" t="t"/>
              <a:pathLst>
                <a:path extrusionOk="0" h="9452" w="10713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75"/>
            <p:cNvSpPr/>
            <p:nvPr/>
          </p:nvSpPr>
          <p:spPr>
            <a:xfrm>
              <a:off x="-17168375" y="3692750"/>
              <a:ext cx="99250" cy="92975"/>
            </a:xfrm>
            <a:custGeom>
              <a:rect b="b" l="l" r="r" t="t"/>
              <a:pathLst>
                <a:path extrusionOk="0" h="3719" w="397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6" name="Google Shape;8426;p75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8427" name="Google Shape;8427;p75"/>
            <p:cNvSpPr/>
            <p:nvPr/>
          </p:nvSpPr>
          <p:spPr>
            <a:xfrm>
              <a:off x="-17041575" y="4058800"/>
              <a:ext cx="49650" cy="49850"/>
            </a:xfrm>
            <a:custGeom>
              <a:rect b="b" l="l" r="r" t="t"/>
              <a:pathLst>
                <a:path extrusionOk="0" h="1994" w="1986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75"/>
            <p:cNvSpPr/>
            <p:nvPr/>
          </p:nvSpPr>
          <p:spPr>
            <a:xfrm>
              <a:off x="-17041575" y="4312625"/>
              <a:ext cx="49650" cy="50225"/>
            </a:xfrm>
            <a:custGeom>
              <a:rect b="b" l="l" r="r" t="t"/>
              <a:pathLst>
                <a:path extrusionOk="0" h="2009" w="1986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75"/>
            <p:cNvSpPr/>
            <p:nvPr/>
          </p:nvSpPr>
          <p:spPr>
            <a:xfrm>
              <a:off x="-17170750" y="4186600"/>
              <a:ext cx="52800" cy="48075"/>
            </a:xfrm>
            <a:custGeom>
              <a:rect b="b" l="l" r="r" t="t"/>
              <a:pathLst>
                <a:path extrusionOk="0" h="1923" w="2112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75"/>
            <p:cNvSpPr/>
            <p:nvPr/>
          </p:nvSpPr>
          <p:spPr>
            <a:xfrm>
              <a:off x="-16914775" y="4185025"/>
              <a:ext cx="52800" cy="49650"/>
            </a:xfrm>
            <a:custGeom>
              <a:rect b="b" l="l" r="r" t="t"/>
              <a:pathLst>
                <a:path extrusionOk="0" h="1986" w="2112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75"/>
            <p:cNvSpPr/>
            <p:nvPr/>
          </p:nvSpPr>
          <p:spPr>
            <a:xfrm>
              <a:off x="-17127800" y="4273225"/>
              <a:ext cx="47650" cy="46500"/>
            </a:xfrm>
            <a:custGeom>
              <a:rect b="b" l="l" r="r" t="t"/>
              <a:pathLst>
                <a:path extrusionOk="0" h="1860" w="1906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75"/>
            <p:cNvSpPr/>
            <p:nvPr/>
          </p:nvSpPr>
          <p:spPr>
            <a:xfrm>
              <a:off x="-16952575" y="4100775"/>
              <a:ext cx="47675" cy="47250"/>
            </a:xfrm>
            <a:custGeom>
              <a:rect b="b" l="l" r="r" t="t"/>
              <a:pathLst>
                <a:path extrusionOk="0" h="1890" w="1907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75"/>
            <p:cNvSpPr/>
            <p:nvPr/>
          </p:nvSpPr>
          <p:spPr>
            <a:xfrm>
              <a:off x="-16954150" y="4273225"/>
              <a:ext cx="49200" cy="47800"/>
            </a:xfrm>
            <a:custGeom>
              <a:rect b="b" l="l" r="r" t="t"/>
              <a:pathLst>
                <a:path extrusionOk="0" h="1912" w="1968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75"/>
            <p:cNvSpPr/>
            <p:nvPr/>
          </p:nvSpPr>
          <p:spPr>
            <a:xfrm>
              <a:off x="-17128625" y="4101275"/>
              <a:ext cx="48475" cy="46750"/>
            </a:xfrm>
            <a:custGeom>
              <a:rect b="b" l="l" r="r" t="t"/>
              <a:pathLst>
                <a:path extrusionOk="0" h="1870" w="1939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75"/>
            <p:cNvSpPr/>
            <p:nvPr/>
          </p:nvSpPr>
          <p:spPr>
            <a:xfrm>
              <a:off x="-17043150" y="41834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75"/>
            <p:cNvSpPr/>
            <p:nvPr/>
          </p:nvSpPr>
          <p:spPr>
            <a:xfrm>
              <a:off x="-17070725" y="4111975"/>
              <a:ext cx="44925" cy="60475"/>
            </a:xfrm>
            <a:custGeom>
              <a:rect b="b" l="l" r="r" t="t"/>
              <a:pathLst>
                <a:path extrusionOk="0" h="2419" w="1797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75"/>
            <p:cNvSpPr/>
            <p:nvPr/>
          </p:nvSpPr>
          <p:spPr>
            <a:xfrm>
              <a:off x="-16979350" y="4156675"/>
              <a:ext cx="60675" cy="45700"/>
            </a:xfrm>
            <a:custGeom>
              <a:rect b="b" l="l" r="r" t="t"/>
              <a:pathLst>
                <a:path extrusionOk="0" h="1828" w="2427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75"/>
            <p:cNvSpPr/>
            <p:nvPr/>
          </p:nvSpPr>
          <p:spPr>
            <a:xfrm>
              <a:off x="-17116400" y="4155875"/>
              <a:ext cx="63050" cy="44125"/>
            </a:xfrm>
            <a:custGeom>
              <a:rect b="b" l="l" r="r" t="t"/>
              <a:pathLst>
                <a:path extrusionOk="0" h="1765" w="2522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75"/>
            <p:cNvSpPr/>
            <p:nvPr/>
          </p:nvSpPr>
          <p:spPr>
            <a:xfrm>
              <a:off x="-17007700" y="4112450"/>
              <a:ext cx="44925" cy="60775"/>
            </a:xfrm>
            <a:custGeom>
              <a:rect b="b" l="l" r="r" t="t"/>
              <a:pathLst>
                <a:path extrusionOk="0" h="2431" w="1797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75"/>
            <p:cNvSpPr/>
            <p:nvPr/>
          </p:nvSpPr>
          <p:spPr>
            <a:xfrm>
              <a:off x="-17007700" y="4248025"/>
              <a:ext cx="44925" cy="61475"/>
            </a:xfrm>
            <a:custGeom>
              <a:rect b="b" l="l" r="r" t="t"/>
              <a:pathLst>
                <a:path extrusionOk="0" h="2459" w="1797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75"/>
            <p:cNvSpPr/>
            <p:nvPr/>
          </p:nvSpPr>
          <p:spPr>
            <a:xfrm>
              <a:off x="-16980125" y="4219675"/>
              <a:ext cx="61450" cy="45700"/>
            </a:xfrm>
            <a:custGeom>
              <a:rect b="b" l="l" r="r" t="t"/>
              <a:pathLst>
                <a:path extrusionOk="0" h="1828" w="2458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75"/>
            <p:cNvSpPr/>
            <p:nvPr/>
          </p:nvSpPr>
          <p:spPr>
            <a:xfrm>
              <a:off x="-17070725" y="4247250"/>
              <a:ext cx="44925" cy="61300"/>
            </a:xfrm>
            <a:custGeom>
              <a:rect b="b" l="l" r="r" t="t"/>
              <a:pathLst>
                <a:path extrusionOk="0" h="2452" w="1797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75"/>
            <p:cNvSpPr/>
            <p:nvPr/>
          </p:nvSpPr>
          <p:spPr>
            <a:xfrm>
              <a:off x="-17115600" y="4218900"/>
              <a:ext cx="61450" cy="44900"/>
            </a:xfrm>
            <a:custGeom>
              <a:rect b="b" l="l" r="r" t="t"/>
              <a:pathLst>
                <a:path extrusionOk="0" h="1796" w="2458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4" name="Google Shape;8444;p75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8445" name="Google Shape;8445;p75"/>
            <p:cNvSpPr/>
            <p:nvPr/>
          </p:nvSpPr>
          <p:spPr>
            <a:xfrm>
              <a:off x="-15687650" y="3884950"/>
              <a:ext cx="304050" cy="125250"/>
            </a:xfrm>
            <a:custGeom>
              <a:rect b="b" l="l" r="r" t="t"/>
              <a:pathLst>
                <a:path extrusionOk="0" h="5010" w="1216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75"/>
            <p:cNvSpPr/>
            <p:nvPr/>
          </p:nvSpPr>
          <p:spPr>
            <a:xfrm>
              <a:off x="-15634875" y="3956600"/>
              <a:ext cx="49650" cy="18150"/>
            </a:xfrm>
            <a:custGeom>
              <a:rect b="b" l="l" r="r" t="t"/>
              <a:pathLst>
                <a:path extrusionOk="0" h="726" w="198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75"/>
            <p:cNvSpPr/>
            <p:nvPr/>
          </p:nvSpPr>
          <p:spPr>
            <a:xfrm>
              <a:off x="-15434025" y="3920375"/>
              <a:ext cx="31525" cy="18150"/>
            </a:xfrm>
            <a:custGeom>
              <a:rect b="b" l="l" r="r" t="t"/>
              <a:pathLst>
                <a:path extrusionOk="0" h="726" w="1261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75"/>
            <p:cNvSpPr/>
            <p:nvPr/>
          </p:nvSpPr>
          <p:spPr>
            <a:xfrm>
              <a:off x="-15436400" y="3974725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75"/>
            <p:cNvSpPr/>
            <p:nvPr/>
          </p:nvSpPr>
          <p:spPr>
            <a:xfrm>
              <a:off x="-15688425" y="399205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75"/>
            <p:cNvSpPr/>
            <p:nvPr/>
          </p:nvSpPr>
          <p:spPr>
            <a:xfrm>
              <a:off x="-15664800" y="3707725"/>
              <a:ext cx="252850" cy="161475"/>
            </a:xfrm>
            <a:custGeom>
              <a:rect b="b" l="l" r="r" t="t"/>
              <a:pathLst>
                <a:path extrusionOk="0" h="6459" w="10114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1" name="Google Shape;8451;p75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8452" name="Google Shape;8452;p75"/>
            <p:cNvSpPr/>
            <p:nvPr/>
          </p:nvSpPr>
          <p:spPr>
            <a:xfrm>
              <a:off x="-20429150" y="356990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75"/>
            <p:cNvSpPr/>
            <p:nvPr/>
          </p:nvSpPr>
          <p:spPr>
            <a:xfrm>
              <a:off x="-20572500" y="3319025"/>
              <a:ext cx="305625" cy="267350"/>
            </a:xfrm>
            <a:custGeom>
              <a:rect b="b" l="l" r="r" t="t"/>
              <a:pathLst>
                <a:path extrusionOk="0" h="10694" w="12225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4" name="Google Shape;8454;p75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8455" name="Google Shape;8455;p75"/>
            <p:cNvSpPr/>
            <p:nvPr/>
          </p:nvSpPr>
          <p:spPr>
            <a:xfrm>
              <a:off x="-20333850" y="3728200"/>
              <a:ext cx="66200" cy="35475"/>
            </a:xfrm>
            <a:custGeom>
              <a:rect b="b" l="l" r="r" t="t"/>
              <a:pathLst>
                <a:path extrusionOk="0" h="1419" w="2648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75"/>
            <p:cNvSpPr/>
            <p:nvPr/>
          </p:nvSpPr>
          <p:spPr>
            <a:xfrm>
              <a:off x="-20571700" y="3782550"/>
              <a:ext cx="49650" cy="51225"/>
            </a:xfrm>
            <a:custGeom>
              <a:rect b="b" l="l" r="r" t="t"/>
              <a:pathLst>
                <a:path extrusionOk="0" h="2049" w="1986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75"/>
            <p:cNvSpPr/>
            <p:nvPr/>
          </p:nvSpPr>
          <p:spPr>
            <a:xfrm>
              <a:off x="-20320450" y="3782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75"/>
            <p:cNvSpPr/>
            <p:nvPr/>
          </p:nvSpPr>
          <p:spPr>
            <a:xfrm>
              <a:off x="-20571700" y="3722875"/>
              <a:ext cx="178025" cy="220375"/>
            </a:xfrm>
            <a:custGeom>
              <a:rect b="b" l="l" r="r" t="t"/>
              <a:pathLst>
                <a:path extrusionOk="0" h="8815" w="7121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75"/>
            <p:cNvSpPr/>
            <p:nvPr/>
          </p:nvSpPr>
          <p:spPr>
            <a:xfrm>
              <a:off x="-20404725" y="3782550"/>
              <a:ext cx="28375" cy="41775"/>
            </a:xfrm>
            <a:custGeom>
              <a:rect b="b" l="l" r="r" t="t"/>
              <a:pathLst>
                <a:path extrusionOk="0" h="1671" w="1135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75"/>
            <p:cNvSpPr/>
            <p:nvPr/>
          </p:nvSpPr>
          <p:spPr>
            <a:xfrm>
              <a:off x="-20502400" y="3887300"/>
              <a:ext cx="1600" cy="25"/>
            </a:xfrm>
            <a:custGeom>
              <a:rect b="b" l="l" r="r" t="t"/>
              <a:pathLst>
                <a:path extrusionOk="0" h="1" w="64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75"/>
            <p:cNvSpPr/>
            <p:nvPr/>
          </p:nvSpPr>
          <p:spPr>
            <a:xfrm>
              <a:off x="-20500825" y="3782550"/>
              <a:ext cx="220575" cy="159125"/>
            </a:xfrm>
            <a:custGeom>
              <a:rect b="b" l="l" r="r" t="t"/>
              <a:pathLst>
                <a:path extrusionOk="0" h="6365" w="8823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2" name="Google Shape;8462;p75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8463" name="Google Shape;8463;p75"/>
            <p:cNvSpPr/>
            <p:nvPr/>
          </p:nvSpPr>
          <p:spPr>
            <a:xfrm>
              <a:off x="-20385825" y="4211025"/>
              <a:ext cx="118950" cy="160675"/>
            </a:xfrm>
            <a:custGeom>
              <a:rect b="b" l="l" r="r" t="t"/>
              <a:pathLst>
                <a:path extrusionOk="0" h="6427" w="4758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75"/>
            <p:cNvSpPr/>
            <p:nvPr/>
          </p:nvSpPr>
          <p:spPr>
            <a:xfrm>
              <a:off x="-20412600" y="4084875"/>
              <a:ext cx="109500" cy="89925"/>
            </a:xfrm>
            <a:custGeom>
              <a:rect b="b" l="l" r="r" t="t"/>
              <a:pathLst>
                <a:path extrusionOk="0" h="3597" w="438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75"/>
            <p:cNvSpPr/>
            <p:nvPr/>
          </p:nvSpPr>
          <p:spPr>
            <a:xfrm>
              <a:off x="-20332275" y="4066875"/>
              <a:ext cx="64625" cy="80375"/>
            </a:xfrm>
            <a:custGeom>
              <a:rect b="b" l="l" r="r" t="t"/>
              <a:pathLst>
                <a:path extrusionOk="0" h="3215" w="2585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75"/>
            <p:cNvSpPr/>
            <p:nvPr/>
          </p:nvSpPr>
          <p:spPr>
            <a:xfrm>
              <a:off x="-20553575" y="4103900"/>
              <a:ext cx="107925" cy="89025"/>
            </a:xfrm>
            <a:custGeom>
              <a:rect b="b" l="l" r="r" t="t"/>
              <a:pathLst>
                <a:path extrusionOk="0" h="3561" w="4317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75"/>
            <p:cNvSpPr/>
            <p:nvPr/>
          </p:nvSpPr>
          <p:spPr>
            <a:xfrm>
              <a:off x="-20515000" y="4168475"/>
              <a:ext cx="119750" cy="91400"/>
            </a:xfrm>
            <a:custGeom>
              <a:rect b="b" l="l" r="r" t="t"/>
              <a:pathLst>
                <a:path extrusionOk="0" h="3656" w="479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75"/>
            <p:cNvSpPr/>
            <p:nvPr/>
          </p:nvSpPr>
          <p:spPr>
            <a:xfrm>
              <a:off x="-20571700" y="4250400"/>
              <a:ext cx="233950" cy="120525"/>
            </a:xfrm>
            <a:custGeom>
              <a:rect b="b" l="l" r="r" t="t"/>
              <a:pathLst>
                <a:path extrusionOk="0" h="4821" w="9358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9" name="Google Shape;8469;p75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8470" name="Google Shape;8470;p75"/>
            <p:cNvSpPr/>
            <p:nvPr/>
          </p:nvSpPr>
          <p:spPr>
            <a:xfrm>
              <a:off x="-18627850" y="3424975"/>
              <a:ext cx="289875" cy="215050"/>
            </a:xfrm>
            <a:custGeom>
              <a:rect b="b" l="l" r="r" t="t"/>
              <a:pathLst>
                <a:path extrusionOk="0" h="8602" w="11595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75"/>
            <p:cNvSpPr/>
            <p:nvPr/>
          </p:nvSpPr>
          <p:spPr>
            <a:xfrm>
              <a:off x="-18645175" y="3424975"/>
              <a:ext cx="141800" cy="159900"/>
            </a:xfrm>
            <a:custGeom>
              <a:rect b="b" l="l" r="r" t="t"/>
              <a:pathLst>
                <a:path extrusionOk="0" h="6396" w="567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75"/>
            <p:cNvSpPr/>
            <p:nvPr/>
          </p:nvSpPr>
          <p:spPr>
            <a:xfrm>
              <a:off x="-18466375" y="3334200"/>
              <a:ext cx="54350" cy="71100"/>
            </a:xfrm>
            <a:custGeom>
              <a:rect b="b" l="l" r="r" t="t"/>
              <a:pathLst>
                <a:path extrusionOk="0" h="2844" w="2174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75"/>
            <p:cNvSpPr/>
            <p:nvPr/>
          </p:nvSpPr>
          <p:spPr>
            <a:xfrm>
              <a:off x="-18428575" y="3352500"/>
              <a:ext cx="87450" cy="82725"/>
            </a:xfrm>
            <a:custGeom>
              <a:rect b="b" l="l" r="r" t="t"/>
              <a:pathLst>
                <a:path extrusionOk="0" h="3309" w="3498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75"/>
            <p:cNvSpPr/>
            <p:nvPr/>
          </p:nvSpPr>
          <p:spPr>
            <a:xfrm>
              <a:off x="-18645175" y="3334400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5" name="Google Shape;8475;p75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8476" name="Google Shape;8476;p75"/>
            <p:cNvSpPr/>
            <p:nvPr/>
          </p:nvSpPr>
          <p:spPr>
            <a:xfrm>
              <a:off x="-18555375" y="3817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75"/>
            <p:cNvSpPr/>
            <p:nvPr/>
          </p:nvSpPr>
          <p:spPr>
            <a:xfrm>
              <a:off x="-18501825" y="3894000"/>
              <a:ext cx="18150" cy="16950"/>
            </a:xfrm>
            <a:custGeom>
              <a:rect b="b" l="l" r="r" t="t"/>
              <a:pathLst>
                <a:path extrusionOk="0" h="678" w="726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75"/>
            <p:cNvSpPr/>
            <p:nvPr/>
          </p:nvSpPr>
          <p:spPr>
            <a:xfrm>
              <a:off x="-18546725" y="3835325"/>
              <a:ext cx="108725" cy="124450"/>
            </a:xfrm>
            <a:custGeom>
              <a:rect b="b" l="l" r="r" t="t"/>
              <a:pathLst>
                <a:path extrusionOk="0" h="4978" w="4349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75"/>
            <p:cNvSpPr/>
            <p:nvPr/>
          </p:nvSpPr>
          <p:spPr>
            <a:xfrm>
              <a:off x="-18644375" y="3728200"/>
              <a:ext cx="305600" cy="285150"/>
            </a:xfrm>
            <a:custGeom>
              <a:rect b="b" l="l" r="r" t="t"/>
              <a:pathLst>
                <a:path extrusionOk="0" h="11406" w="12224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75"/>
            <p:cNvSpPr/>
            <p:nvPr/>
          </p:nvSpPr>
          <p:spPr>
            <a:xfrm>
              <a:off x="-18448275" y="38172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75"/>
            <p:cNvSpPr/>
            <p:nvPr/>
          </p:nvSpPr>
          <p:spPr>
            <a:xfrm>
              <a:off x="-18645175" y="3708500"/>
              <a:ext cx="74050" cy="91400"/>
            </a:xfrm>
            <a:custGeom>
              <a:rect b="b" l="l" r="r" t="t"/>
              <a:pathLst>
                <a:path extrusionOk="0" h="3656" w="2962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75"/>
            <p:cNvSpPr/>
            <p:nvPr/>
          </p:nvSpPr>
          <p:spPr>
            <a:xfrm>
              <a:off x="-18415975" y="3710075"/>
              <a:ext cx="74850" cy="92975"/>
            </a:xfrm>
            <a:custGeom>
              <a:rect b="b" l="l" r="r" t="t"/>
              <a:pathLst>
                <a:path extrusionOk="0" h="3719" w="2994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3" name="Google Shape;8483;p75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8484" name="Google Shape;8484;p75"/>
            <p:cNvSpPr/>
            <p:nvPr/>
          </p:nvSpPr>
          <p:spPr>
            <a:xfrm>
              <a:off x="-18609725" y="4082625"/>
              <a:ext cx="123675" cy="61475"/>
            </a:xfrm>
            <a:custGeom>
              <a:rect b="b" l="l" r="r" t="t"/>
              <a:pathLst>
                <a:path extrusionOk="0" h="2459" w="4947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75"/>
            <p:cNvSpPr/>
            <p:nvPr/>
          </p:nvSpPr>
          <p:spPr>
            <a:xfrm>
              <a:off x="-18647525" y="4155875"/>
              <a:ext cx="148075" cy="195350"/>
            </a:xfrm>
            <a:custGeom>
              <a:rect b="b" l="l" r="r" t="t"/>
              <a:pathLst>
                <a:path extrusionOk="0" h="7814" w="5923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75"/>
            <p:cNvSpPr/>
            <p:nvPr/>
          </p:nvSpPr>
          <p:spPr>
            <a:xfrm>
              <a:off x="-18442750" y="4150575"/>
              <a:ext cx="102400" cy="100625"/>
            </a:xfrm>
            <a:custGeom>
              <a:rect b="b" l="l" r="r" t="t"/>
              <a:pathLst>
                <a:path extrusionOk="0" h="4025" w="4096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75"/>
            <p:cNvSpPr/>
            <p:nvPr/>
          </p:nvSpPr>
          <p:spPr>
            <a:xfrm>
              <a:off x="-18581375" y="4176775"/>
              <a:ext cx="243400" cy="211550"/>
            </a:xfrm>
            <a:custGeom>
              <a:rect b="b" l="l" r="r" t="t"/>
              <a:pathLst>
                <a:path extrusionOk="0" h="8462" w="9736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8" name="Google Shape;8488;p75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8489" name="Google Shape;8489;p75"/>
            <p:cNvSpPr/>
            <p:nvPr/>
          </p:nvSpPr>
          <p:spPr>
            <a:xfrm>
              <a:off x="-16775350" y="3309200"/>
              <a:ext cx="267800" cy="160675"/>
            </a:xfrm>
            <a:custGeom>
              <a:rect b="b" l="l" r="r" t="t"/>
              <a:pathLst>
                <a:path extrusionOk="0" h="6427" w="10712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75"/>
            <p:cNvSpPr/>
            <p:nvPr/>
          </p:nvSpPr>
          <p:spPr>
            <a:xfrm>
              <a:off x="-16704475" y="33989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75"/>
            <p:cNvSpPr/>
            <p:nvPr/>
          </p:nvSpPr>
          <p:spPr>
            <a:xfrm>
              <a:off x="-16707625" y="3487200"/>
              <a:ext cx="129200" cy="126025"/>
            </a:xfrm>
            <a:custGeom>
              <a:rect b="b" l="l" r="r" t="t"/>
              <a:pathLst>
                <a:path extrusionOk="0" h="5041" w="5168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92" name="Google Shape;8492;p75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8493" name="Google Shape;8493;p75"/>
            <p:cNvSpPr/>
            <p:nvPr/>
          </p:nvSpPr>
          <p:spPr>
            <a:xfrm>
              <a:off x="-16775350" y="3683300"/>
              <a:ext cx="267800" cy="306425"/>
            </a:xfrm>
            <a:custGeom>
              <a:rect b="b" l="l" r="r" t="t"/>
              <a:pathLst>
                <a:path extrusionOk="0" h="12257" w="10712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4" name="Google Shape;8494;p75"/>
            <p:cNvSpPr/>
            <p:nvPr/>
          </p:nvSpPr>
          <p:spPr>
            <a:xfrm>
              <a:off x="-16648550" y="3847925"/>
              <a:ext cx="13425" cy="21275"/>
            </a:xfrm>
            <a:custGeom>
              <a:rect b="b" l="l" r="r" t="t"/>
              <a:pathLst>
                <a:path extrusionOk="0" h="851" w="537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75"/>
            <p:cNvSpPr/>
            <p:nvPr/>
          </p:nvSpPr>
          <p:spPr>
            <a:xfrm>
              <a:off x="-16722575" y="3771400"/>
              <a:ext cx="161475" cy="215950"/>
            </a:xfrm>
            <a:custGeom>
              <a:rect b="b" l="l" r="r" t="t"/>
              <a:pathLst>
                <a:path extrusionOk="0" h="8638" w="6459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96" name="Google Shape;8496;p75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8497" name="Google Shape;8497;p75"/>
            <p:cNvSpPr/>
            <p:nvPr/>
          </p:nvSpPr>
          <p:spPr>
            <a:xfrm>
              <a:off x="-16793475" y="4309475"/>
              <a:ext cx="70925" cy="17350"/>
            </a:xfrm>
            <a:custGeom>
              <a:rect b="b" l="l" r="r" t="t"/>
              <a:pathLst>
                <a:path extrusionOk="0" h="694" w="283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75"/>
            <p:cNvSpPr/>
            <p:nvPr/>
          </p:nvSpPr>
          <p:spPr>
            <a:xfrm>
              <a:off x="-16758025" y="4344900"/>
              <a:ext cx="89800" cy="17350"/>
            </a:xfrm>
            <a:custGeom>
              <a:rect b="b" l="l" r="r" t="t"/>
              <a:pathLst>
                <a:path extrusionOk="0" h="694" w="359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75"/>
            <p:cNvSpPr/>
            <p:nvPr/>
          </p:nvSpPr>
          <p:spPr>
            <a:xfrm>
              <a:off x="-16615475" y="4344900"/>
              <a:ext cx="89825" cy="17350"/>
            </a:xfrm>
            <a:custGeom>
              <a:rect b="b" l="l" r="r" t="t"/>
              <a:pathLst>
                <a:path extrusionOk="0" h="694" w="359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75"/>
            <p:cNvSpPr/>
            <p:nvPr/>
          </p:nvSpPr>
          <p:spPr>
            <a:xfrm>
              <a:off x="-16561900" y="4309475"/>
              <a:ext cx="71700" cy="17350"/>
            </a:xfrm>
            <a:custGeom>
              <a:rect b="b" l="l" r="r" t="t"/>
              <a:pathLst>
                <a:path extrusionOk="0" h="694" w="286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75"/>
            <p:cNvSpPr/>
            <p:nvPr/>
          </p:nvSpPr>
          <p:spPr>
            <a:xfrm>
              <a:off x="-16704475" y="4309475"/>
              <a:ext cx="125275" cy="17350"/>
            </a:xfrm>
            <a:custGeom>
              <a:rect b="b" l="l" r="r" t="t"/>
              <a:pathLst>
                <a:path extrusionOk="0" h="694" w="501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75"/>
            <p:cNvSpPr/>
            <p:nvPr/>
          </p:nvSpPr>
          <p:spPr>
            <a:xfrm>
              <a:off x="-16704475" y="4074750"/>
              <a:ext cx="126050" cy="165425"/>
            </a:xfrm>
            <a:custGeom>
              <a:rect b="b" l="l" r="r" t="t"/>
              <a:pathLst>
                <a:path extrusionOk="0" h="6617" w="5042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75"/>
            <p:cNvSpPr/>
            <p:nvPr/>
          </p:nvSpPr>
          <p:spPr>
            <a:xfrm>
              <a:off x="-16725725" y="4237800"/>
              <a:ext cx="164625" cy="53575"/>
            </a:xfrm>
            <a:custGeom>
              <a:rect b="b" l="l" r="r" t="t"/>
              <a:pathLst>
                <a:path extrusionOk="0" h="2143" w="6585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75"/>
            <p:cNvSpPr/>
            <p:nvPr/>
          </p:nvSpPr>
          <p:spPr>
            <a:xfrm>
              <a:off x="-16559550" y="4058225"/>
              <a:ext cx="70925" cy="233150"/>
            </a:xfrm>
            <a:custGeom>
              <a:rect b="b" l="l" r="r" t="t"/>
              <a:pathLst>
                <a:path extrusionOk="0" h="9326" w="2837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75"/>
            <p:cNvSpPr/>
            <p:nvPr/>
          </p:nvSpPr>
          <p:spPr>
            <a:xfrm>
              <a:off x="-16794250" y="4059000"/>
              <a:ext cx="70900" cy="232375"/>
            </a:xfrm>
            <a:custGeom>
              <a:rect b="b" l="l" r="r" t="t"/>
              <a:pathLst>
                <a:path extrusionOk="0" h="9295" w="2836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06" name="Google Shape;8506;p75"/>
          <p:cNvSpPr/>
          <p:nvPr/>
        </p:nvSpPr>
        <p:spPr>
          <a:xfrm>
            <a:off x="7318651" y="3871339"/>
            <a:ext cx="341820" cy="340063"/>
          </a:xfrm>
          <a:custGeom>
            <a:rect b="b" l="l" r="r" t="t"/>
            <a:pathLst>
              <a:path extrusionOk="0" h="12193" w="12256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07" name="Google Shape;8507;p75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8508" name="Google Shape;8508;p75"/>
            <p:cNvSpPr/>
            <p:nvPr/>
          </p:nvSpPr>
          <p:spPr>
            <a:xfrm>
              <a:off x="-20161350" y="3507675"/>
              <a:ext cx="68550" cy="43325"/>
            </a:xfrm>
            <a:custGeom>
              <a:rect b="b" l="l" r="r" t="t"/>
              <a:pathLst>
                <a:path extrusionOk="0" h="1733" w="2742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75"/>
            <p:cNvSpPr/>
            <p:nvPr/>
          </p:nvSpPr>
          <p:spPr>
            <a:xfrm>
              <a:off x="-20161350" y="3389525"/>
              <a:ext cx="68550" cy="43350"/>
            </a:xfrm>
            <a:custGeom>
              <a:rect b="b" l="l" r="r" t="t"/>
              <a:pathLst>
                <a:path extrusionOk="0" h="1734" w="2742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75"/>
            <p:cNvSpPr/>
            <p:nvPr/>
          </p:nvSpPr>
          <p:spPr>
            <a:xfrm>
              <a:off x="-20199150" y="3443075"/>
              <a:ext cx="97675" cy="53225"/>
            </a:xfrm>
            <a:custGeom>
              <a:rect b="b" l="l" r="r" t="t"/>
              <a:pathLst>
                <a:path extrusionOk="0" h="2129" w="3907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75"/>
            <p:cNvSpPr/>
            <p:nvPr/>
          </p:nvSpPr>
          <p:spPr>
            <a:xfrm>
              <a:off x="-20091250" y="3479325"/>
              <a:ext cx="92175" cy="142575"/>
            </a:xfrm>
            <a:custGeom>
              <a:rect b="b" l="l" r="r" t="t"/>
              <a:pathLst>
                <a:path extrusionOk="0" h="5703" w="3687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75"/>
            <p:cNvSpPr/>
            <p:nvPr/>
          </p:nvSpPr>
          <p:spPr>
            <a:xfrm>
              <a:off x="-20090475" y="3317850"/>
              <a:ext cx="91400" cy="142575"/>
            </a:xfrm>
            <a:custGeom>
              <a:rect b="b" l="l" r="r" t="t"/>
              <a:pathLst>
                <a:path extrusionOk="0" h="5703" w="3656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75"/>
            <p:cNvSpPr/>
            <p:nvPr/>
          </p:nvSpPr>
          <p:spPr>
            <a:xfrm>
              <a:off x="-19984925" y="3389525"/>
              <a:ext cx="94550" cy="107925"/>
            </a:xfrm>
            <a:custGeom>
              <a:rect b="b" l="l" r="r" t="t"/>
              <a:pathLst>
                <a:path extrusionOk="0" h="4317" w="3782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75"/>
            <p:cNvSpPr/>
            <p:nvPr/>
          </p:nvSpPr>
          <p:spPr>
            <a:xfrm>
              <a:off x="-19984125" y="3514750"/>
              <a:ext cx="94525" cy="107150"/>
            </a:xfrm>
            <a:custGeom>
              <a:rect b="b" l="l" r="r" t="t"/>
              <a:pathLst>
                <a:path extrusionOk="0" h="4286" w="3781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5" name="Google Shape;8515;p75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8516" name="Google Shape;8516;p75"/>
            <p:cNvSpPr/>
            <p:nvPr/>
          </p:nvSpPr>
          <p:spPr>
            <a:xfrm>
              <a:off x="-20182625" y="3762250"/>
              <a:ext cx="227650" cy="212650"/>
            </a:xfrm>
            <a:custGeom>
              <a:rect b="b" l="l" r="r" t="t"/>
              <a:pathLst>
                <a:path extrusionOk="0" h="8506" w="9106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75"/>
            <p:cNvSpPr/>
            <p:nvPr/>
          </p:nvSpPr>
          <p:spPr>
            <a:xfrm>
              <a:off x="-20077075" y="3785225"/>
              <a:ext cx="97700" cy="91075"/>
            </a:xfrm>
            <a:custGeom>
              <a:rect b="b" l="l" r="r" t="t"/>
              <a:pathLst>
                <a:path extrusionOk="0" h="3643" w="3908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75"/>
            <p:cNvSpPr/>
            <p:nvPr/>
          </p:nvSpPr>
          <p:spPr>
            <a:xfrm>
              <a:off x="-20051875" y="3693150"/>
              <a:ext cx="159125" cy="176850"/>
            </a:xfrm>
            <a:custGeom>
              <a:rect b="b" l="l" r="r" t="t"/>
              <a:pathLst>
                <a:path extrusionOk="0" h="7074" w="6365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75"/>
            <p:cNvSpPr/>
            <p:nvPr/>
          </p:nvSpPr>
          <p:spPr>
            <a:xfrm>
              <a:off x="-20155825" y="38613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75"/>
            <p:cNvSpPr/>
            <p:nvPr/>
          </p:nvSpPr>
          <p:spPr>
            <a:xfrm>
              <a:off x="-20199150" y="3918025"/>
              <a:ext cx="81150" cy="80150"/>
            </a:xfrm>
            <a:custGeom>
              <a:rect b="b" l="l" r="r" t="t"/>
              <a:pathLst>
                <a:path extrusionOk="0" h="3206" w="3246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75"/>
            <p:cNvSpPr/>
            <p:nvPr/>
          </p:nvSpPr>
          <p:spPr>
            <a:xfrm>
              <a:off x="-20173950" y="3880200"/>
              <a:ext cx="92175" cy="92200"/>
            </a:xfrm>
            <a:custGeom>
              <a:rect b="b" l="l" r="r" t="t"/>
              <a:pathLst>
                <a:path extrusionOk="0" h="3688" w="3687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2" name="Google Shape;8522;p75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8523" name="Google Shape;8523;p75"/>
            <p:cNvSpPr/>
            <p:nvPr/>
          </p:nvSpPr>
          <p:spPr>
            <a:xfrm>
              <a:off x="-20089675" y="4066875"/>
              <a:ext cx="89025" cy="92175"/>
            </a:xfrm>
            <a:custGeom>
              <a:rect b="b" l="l" r="r" t="t"/>
              <a:pathLst>
                <a:path extrusionOk="0" h="3687" w="356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75"/>
            <p:cNvSpPr/>
            <p:nvPr/>
          </p:nvSpPr>
          <p:spPr>
            <a:xfrm>
              <a:off x="-20024300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75"/>
            <p:cNvSpPr/>
            <p:nvPr/>
          </p:nvSpPr>
          <p:spPr>
            <a:xfrm>
              <a:off x="-19983350" y="4263775"/>
              <a:ext cx="18925" cy="18150"/>
            </a:xfrm>
            <a:custGeom>
              <a:rect b="b" l="l" r="r" t="t"/>
              <a:pathLst>
                <a:path extrusionOk="0" h="726" w="7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75"/>
            <p:cNvSpPr/>
            <p:nvPr/>
          </p:nvSpPr>
          <p:spPr>
            <a:xfrm>
              <a:off x="-20035325" y="4228350"/>
              <a:ext cx="125250" cy="143350"/>
            </a:xfrm>
            <a:custGeom>
              <a:rect b="b" l="l" r="r" t="t"/>
              <a:pathLst>
                <a:path extrusionOk="0" h="5734" w="501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75"/>
            <p:cNvSpPr/>
            <p:nvPr/>
          </p:nvSpPr>
          <p:spPr>
            <a:xfrm>
              <a:off x="-20054225" y="4175575"/>
              <a:ext cx="18125" cy="125250"/>
            </a:xfrm>
            <a:custGeom>
              <a:rect b="b" l="l" r="r" t="t"/>
              <a:pathLst>
                <a:path extrusionOk="0" h="5010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75"/>
            <p:cNvSpPr/>
            <p:nvPr/>
          </p:nvSpPr>
          <p:spPr>
            <a:xfrm>
              <a:off x="-20197575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75"/>
            <p:cNvSpPr/>
            <p:nvPr/>
          </p:nvSpPr>
          <p:spPr>
            <a:xfrm>
              <a:off x="-20179475" y="4229925"/>
              <a:ext cx="125275" cy="142575"/>
            </a:xfrm>
            <a:custGeom>
              <a:rect b="b" l="l" r="r" t="t"/>
              <a:pathLst>
                <a:path extrusionOk="0" h="5703" w="5011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75"/>
            <p:cNvSpPr/>
            <p:nvPr/>
          </p:nvSpPr>
          <p:spPr>
            <a:xfrm>
              <a:off x="-20125125" y="42637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1" name="Google Shape;8531;p75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8532" name="Google Shape;8532;p75"/>
            <p:cNvSpPr/>
            <p:nvPr/>
          </p:nvSpPr>
          <p:spPr>
            <a:xfrm>
              <a:off x="-18271050" y="3407650"/>
              <a:ext cx="63025" cy="79575"/>
            </a:xfrm>
            <a:custGeom>
              <a:rect b="b" l="l" r="r" t="t"/>
              <a:pathLst>
                <a:path extrusionOk="0" h="3183" w="2521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75"/>
            <p:cNvSpPr/>
            <p:nvPr/>
          </p:nvSpPr>
          <p:spPr>
            <a:xfrm>
              <a:off x="-18030050" y="3406850"/>
              <a:ext cx="63050" cy="79575"/>
            </a:xfrm>
            <a:custGeom>
              <a:rect b="b" l="l" r="r" t="t"/>
              <a:pathLst>
                <a:path extrusionOk="0" h="3183" w="2522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75"/>
            <p:cNvSpPr/>
            <p:nvPr/>
          </p:nvSpPr>
          <p:spPr>
            <a:xfrm>
              <a:off x="-18136375" y="3549400"/>
              <a:ext cx="35475" cy="32325"/>
            </a:xfrm>
            <a:custGeom>
              <a:rect b="b" l="l" r="r" t="t"/>
              <a:pathLst>
                <a:path extrusionOk="0" h="1293" w="1419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75"/>
            <p:cNvSpPr/>
            <p:nvPr/>
          </p:nvSpPr>
          <p:spPr>
            <a:xfrm>
              <a:off x="-18233250" y="3423625"/>
              <a:ext cx="230800" cy="216400"/>
            </a:xfrm>
            <a:custGeom>
              <a:rect b="b" l="l" r="r" t="t"/>
              <a:pathLst>
                <a:path extrusionOk="0" h="8656" w="9232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75"/>
            <p:cNvSpPr/>
            <p:nvPr/>
          </p:nvSpPr>
          <p:spPr>
            <a:xfrm>
              <a:off x="-18231675" y="3333200"/>
              <a:ext cx="220575" cy="125650"/>
            </a:xfrm>
            <a:custGeom>
              <a:rect b="b" l="l" r="r" t="t"/>
              <a:pathLst>
                <a:path extrusionOk="0" h="5026" w="8823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7" name="Google Shape;8537;p75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8538" name="Google Shape;8538;p75"/>
            <p:cNvSpPr/>
            <p:nvPr/>
          </p:nvSpPr>
          <p:spPr>
            <a:xfrm>
              <a:off x="-18240325" y="3896975"/>
              <a:ext cx="59875" cy="71475"/>
            </a:xfrm>
            <a:custGeom>
              <a:rect b="b" l="l" r="r" t="t"/>
              <a:pathLst>
                <a:path extrusionOk="0" h="2859" w="2395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75"/>
            <p:cNvSpPr/>
            <p:nvPr/>
          </p:nvSpPr>
          <p:spPr>
            <a:xfrm>
              <a:off x="-18254500" y="3765100"/>
              <a:ext cx="267800" cy="249025"/>
            </a:xfrm>
            <a:custGeom>
              <a:rect b="b" l="l" r="r" t="t"/>
              <a:pathLst>
                <a:path extrusionOk="0" h="9961" w="10712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75"/>
            <p:cNvSpPr/>
            <p:nvPr/>
          </p:nvSpPr>
          <p:spPr>
            <a:xfrm>
              <a:off x="-18057600" y="3896625"/>
              <a:ext cx="61450" cy="71825"/>
            </a:xfrm>
            <a:custGeom>
              <a:rect b="b" l="l" r="r" t="t"/>
              <a:pathLst>
                <a:path extrusionOk="0" h="2873" w="2458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75"/>
            <p:cNvSpPr/>
            <p:nvPr/>
          </p:nvSpPr>
          <p:spPr>
            <a:xfrm>
              <a:off x="-18127700" y="3949125"/>
              <a:ext cx="18125" cy="16975"/>
            </a:xfrm>
            <a:custGeom>
              <a:rect b="b" l="l" r="r" t="t"/>
              <a:pathLst>
                <a:path extrusionOk="0" h="679" w="725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75"/>
            <p:cNvSpPr/>
            <p:nvPr/>
          </p:nvSpPr>
          <p:spPr>
            <a:xfrm>
              <a:off x="-18270275" y="3710875"/>
              <a:ext cx="107150" cy="98475"/>
            </a:xfrm>
            <a:custGeom>
              <a:rect b="b" l="l" r="r" t="t"/>
              <a:pathLst>
                <a:path extrusionOk="0" h="3939" w="4286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75"/>
            <p:cNvSpPr/>
            <p:nvPr/>
          </p:nvSpPr>
          <p:spPr>
            <a:xfrm>
              <a:off x="-18074925" y="3710875"/>
              <a:ext cx="107925" cy="99275"/>
            </a:xfrm>
            <a:custGeom>
              <a:rect b="b" l="l" r="r" t="t"/>
              <a:pathLst>
                <a:path extrusionOk="0" h="3971" w="4317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4" name="Google Shape;8544;p75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8545" name="Google Shape;8545;p75"/>
            <p:cNvSpPr/>
            <p:nvPr/>
          </p:nvSpPr>
          <p:spPr>
            <a:xfrm>
              <a:off x="-18234025" y="4246450"/>
              <a:ext cx="230800" cy="141025"/>
            </a:xfrm>
            <a:custGeom>
              <a:rect b="b" l="l" r="r" t="t"/>
              <a:pathLst>
                <a:path extrusionOk="0" h="5641" w="9232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75"/>
            <p:cNvSpPr/>
            <p:nvPr/>
          </p:nvSpPr>
          <p:spPr>
            <a:xfrm>
              <a:off x="-18200175" y="4156675"/>
              <a:ext cx="161500" cy="87450"/>
            </a:xfrm>
            <a:custGeom>
              <a:rect b="b" l="l" r="r" t="t"/>
              <a:pathLst>
                <a:path extrusionOk="0" h="3498" w="646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75"/>
            <p:cNvSpPr/>
            <p:nvPr/>
          </p:nvSpPr>
          <p:spPr>
            <a:xfrm>
              <a:off x="-18211200" y="4084200"/>
              <a:ext cx="185125" cy="71700"/>
            </a:xfrm>
            <a:custGeom>
              <a:rect b="b" l="l" r="r" t="t"/>
              <a:pathLst>
                <a:path extrusionOk="0" h="2868" w="7405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8" name="Google Shape;8548;p75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8549" name="Google Shape;8549;p75"/>
            <p:cNvSpPr/>
            <p:nvPr/>
          </p:nvSpPr>
          <p:spPr>
            <a:xfrm>
              <a:off x="-16222450" y="3344625"/>
              <a:ext cx="53600" cy="67775"/>
            </a:xfrm>
            <a:custGeom>
              <a:rect b="b" l="l" r="r" t="t"/>
              <a:pathLst>
                <a:path extrusionOk="0" h="2711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75"/>
            <p:cNvSpPr/>
            <p:nvPr/>
          </p:nvSpPr>
          <p:spPr>
            <a:xfrm>
              <a:off x="-16365000" y="3346200"/>
              <a:ext cx="52800" cy="66975"/>
            </a:xfrm>
            <a:custGeom>
              <a:rect b="b" l="l" r="r" t="t"/>
              <a:pathLst>
                <a:path extrusionOk="0" h="2679" w="2112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75"/>
            <p:cNvSpPr/>
            <p:nvPr/>
          </p:nvSpPr>
          <p:spPr>
            <a:xfrm>
              <a:off x="-16419350" y="3417100"/>
              <a:ext cx="142575" cy="160700"/>
            </a:xfrm>
            <a:custGeom>
              <a:rect b="b" l="l" r="r" t="t"/>
              <a:pathLst>
                <a:path extrusionOk="0" h="6428" w="570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75"/>
            <p:cNvSpPr/>
            <p:nvPr/>
          </p:nvSpPr>
          <p:spPr>
            <a:xfrm>
              <a:off x="-16258675" y="3417100"/>
              <a:ext cx="143375" cy="161475"/>
            </a:xfrm>
            <a:custGeom>
              <a:rect b="b" l="l" r="r" t="t"/>
              <a:pathLst>
                <a:path extrusionOk="0" h="6459" w="5735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75"/>
            <p:cNvSpPr/>
            <p:nvPr/>
          </p:nvSpPr>
          <p:spPr>
            <a:xfrm>
              <a:off x="-16310650" y="3308400"/>
              <a:ext cx="86650" cy="155975"/>
            </a:xfrm>
            <a:custGeom>
              <a:rect b="b" l="l" r="r" t="t"/>
              <a:pathLst>
                <a:path extrusionOk="0" h="6239" w="3466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75"/>
            <p:cNvSpPr/>
            <p:nvPr/>
          </p:nvSpPr>
          <p:spPr>
            <a:xfrm>
              <a:off x="-16327975" y="3589575"/>
              <a:ext cx="51200" cy="23650"/>
            </a:xfrm>
            <a:custGeom>
              <a:rect b="b" l="l" r="r" t="t"/>
              <a:pathLst>
                <a:path extrusionOk="0" h="946" w="2048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75"/>
            <p:cNvSpPr/>
            <p:nvPr/>
          </p:nvSpPr>
          <p:spPr>
            <a:xfrm>
              <a:off x="-16258675" y="3589575"/>
              <a:ext cx="51225" cy="23650"/>
            </a:xfrm>
            <a:custGeom>
              <a:rect b="b" l="l" r="r" t="t"/>
              <a:pathLst>
                <a:path extrusionOk="0" h="946" w="2049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6" name="Google Shape;8556;p75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8557" name="Google Shape;8557;p75"/>
            <p:cNvSpPr/>
            <p:nvPr/>
          </p:nvSpPr>
          <p:spPr>
            <a:xfrm>
              <a:off x="-16257875" y="3826650"/>
              <a:ext cx="70900" cy="72500"/>
            </a:xfrm>
            <a:custGeom>
              <a:rect b="b" l="l" r="r" t="t"/>
              <a:pathLst>
                <a:path extrusionOk="0" h="2900" w="2836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75"/>
            <p:cNvSpPr/>
            <p:nvPr/>
          </p:nvSpPr>
          <p:spPr>
            <a:xfrm>
              <a:off x="-16275200" y="3832375"/>
              <a:ext cx="16550" cy="16350"/>
            </a:xfrm>
            <a:custGeom>
              <a:rect b="b" l="l" r="r" t="t"/>
              <a:pathLst>
                <a:path extrusionOk="0" h="654" w="662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75"/>
            <p:cNvSpPr/>
            <p:nvPr/>
          </p:nvSpPr>
          <p:spPr>
            <a:xfrm>
              <a:off x="-16347675" y="38258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75"/>
            <p:cNvSpPr/>
            <p:nvPr/>
          </p:nvSpPr>
          <p:spPr>
            <a:xfrm>
              <a:off x="-16338225" y="3907775"/>
              <a:ext cx="35475" cy="81950"/>
            </a:xfrm>
            <a:custGeom>
              <a:rect b="b" l="l" r="r" t="t"/>
              <a:pathLst>
                <a:path extrusionOk="0" h="3278" w="1419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75"/>
            <p:cNvSpPr/>
            <p:nvPr/>
          </p:nvSpPr>
          <p:spPr>
            <a:xfrm>
              <a:off x="-16231900" y="3906200"/>
              <a:ext cx="35475" cy="81150"/>
            </a:xfrm>
            <a:custGeom>
              <a:rect b="b" l="l" r="r" t="t"/>
              <a:pathLst>
                <a:path extrusionOk="0" h="3246" w="1419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75"/>
            <p:cNvSpPr/>
            <p:nvPr/>
          </p:nvSpPr>
          <p:spPr>
            <a:xfrm>
              <a:off x="-16285450" y="3891250"/>
              <a:ext cx="35475" cy="59875"/>
            </a:xfrm>
            <a:custGeom>
              <a:rect b="b" l="l" r="r" t="t"/>
              <a:pathLst>
                <a:path extrusionOk="0" h="2395" w="1419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75"/>
            <p:cNvSpPr/>
            <p:nvPr/>
          </p:nvSpPr>
          <p:spPr>
            <a:xfrm>
              <a:off x="-16401225" y="3683275"/>
              <a:ext cx="267800" cy="249725"/>
            </a:xfrm>
            <a:custGeom>
              <a:rect b="b" l="l" r="r" t="t"/>
              <a:pathLst>
                <a:path extrusionOk="0" h="9989" w="10712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4" name="Google Shape;8564;p75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8565" name="Google Shape;8565;p75"/>
            <p:cNvSpPr/>
            <p:nvPr/>
          </p:nvSpPr>
          <p:spPr>
            <a:xfrm>
              <a:off x="-16347675" y="42023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75"/>
            <p:cNvSpPr/>
            <p:nvPr/>
          </p:nvSpPr>
          <p:spPr>
            <a:xfrm>
              <a:off x="-16400450" y="4166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75"/>
            <p:cNvSpPr/>
            <p:nvPr/>
          </p:nvSpPr>
          <p:spPr>
            <a:xfrm>
              <a:off x="-16389425" y="4058200"/>
              <a:ext cx="220575" cy="106950"/>
            </a:xfrm>
            <a:custGeom>
              <a:rect b="b" l="l" r="r" t="t"/>
              <a:pathLst>
                <a:path extrusionOk="0" h="4278" w="8823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75"/>
            <p:cNvSpPr/>
            <p:nvPr/>
          </p:nvSpPr>
          <p:spPr>
            <a:xfrm>
              <a:off x="-16298850" y="4178725"/>
              <a:ext cx="41000" cy="47275"/>
            </a:xfrm>
            <a:custGeom>
              <a:rect b="b" l="l" r="r" t="t"/>
              <a:pathLst>
                <a:path extrusionOk="0" h="1891" w="164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75"/>
            <p:cNvSpPr/>
            <p:nvPr/>
          </p:nvSpPr>
          <p:spPr>
            <a:xfrm>
              <a:off x="-16246075" y="4178725"/>
              <a:ext cx="41775" cy="55150"/>
            </a:xfrm>
            <a:custGeom>
              <a:rect b="b" l="l" r="r" t="t"/>
              <a:pathLst>
                <a:path extrusionOk="0" h="2206" w="1671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75"/>
            <p:cNvSpPr/>
            <p:nvPr/>
          </p:nvSpPr>
          <p:spPr>
            <a:xfrm>
              <a:off x="-16419350" y="4122000"/>
              <a:ext cx="304050" cy="188725"/>
            </a:xfrm>
            <a:custGeom>
              <a:rect b="b" l="l" r="r" t="t"/>
              <a:pathLst>
                <a:path extrusionOk="0" h="7549" w="12162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75"/>
            <p:cNvSpPr/>
            <p:nvPr/>
          </p:nvSpPr>
          <p:spPr>
            <a:xfrm>
              <a:off x="-16419350" y="4263775"/>
              <a:ext cx="304825" cy="97700"/>
            </a:xfrm>
            <a:custGeom>
              <a:rect b="b" l="l" r="r" t="t"/>
              <a:pathLst>
                <a:path extrusionOk="0" h="3908" w="12193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2" name="Google Shape;8572;p75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8573" name="Google Shape;8573;p75"/>
            <p:cNvSpPr/>
            <p:nvPr/>
          </p:nvSpPr>
          <p:spPr>
            <a:xfrm>
              <a:off x="-15182775" y="3326900"/>
              <a:ext cx="77200" cy="157175"/>
            </a:xfrm>
            <a:custGeom>
              <a:rect b="b" l="l" r="r" t="t"/>
              <a:pathLst>
                <a:path extrusionOk="0" h="6287" w="3088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75"/>
            <p:cNvSpPr/>
            <p:nvPr/>
          </p:nvSpPr>
          <p:spPr>
            <a:xfrm>
              <a:off x="-15260825" y="3363175"/>
              <a:ext cx="108800" cy="199650"/>
            </a:xfrm>
            <a:custGeom>
              <a:rect b="b" l="l" r="r" t="t"/>
              <a:pathLst>
                <a:path extrusionOk="0" h="7986" w="4352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75"/>
            <p:cNvSpPr/>
            <p:nvPr/>
          </p:nvSpPr>
          <p:spPr>
            <a:xfrm>
              <a:off x="-15135525" y="3362475"/>
              <a:ext cx="109325" cy="200350"/>
            </a:xfrm>
            <a:custGeom>
              <a:rect b="b" l="l" r="r" t="t"/>
              <a:pathLst>
                <a:path extrusionOk="0" h="8014" w="4373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75"/>
            <p:cNvSpPr/>
            <p:nvPr/>
          </p:nvSpPr>
          <p:spPr>
            <a:xfrm>
              <a:off x="-15296200" y="3416600"/>
              <a:ext cx="143375" cy="213175"/>
            </a:xfrm>
            <a:custGeom>
              <a:rect b="b" l="l" r="r" t="t"/>
              <a:pathLst>
                <a:path extrusionOk="0" h="8527" w="5735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75"/>
            <p:cNvSpPr/>
            <p:nvPr/>
          </p:nvSpPr>
          <p:spPr>
            <a:xfrm>
              <a:off x="-15134725" y="3416100"/>
              <a:ext cx="143375" cy="213675"/>
            </a:xfrm>
            <a:custGeom>
              <a:rect b="b" l="l" r="r" t="t"/>
              <a:pathLst>
                <a:path extrusionOk="0" h="8547" w="5735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8" name="Google Shape;8578;p75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8579" name="Google Shape;8579;p75"/>
            <p:cNvSpPr/>
            <p:nvPr/>
          </p:nvSpPr>
          <p:spPr>
            <a:xfrm>
              <a:off x="-19768325" y="3361750"/>
              <a:ext cx="197725" cy="249125"/>
            </a:xfrm>
            <a:custGeom>
              <a:rect b="b" l="l" r="r" t="t"/>
              <a:pathLst>
                <a:path extrusionOk="0" h="9965" w="7909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75"/>
            <p:cNvSpPr/>
            <p:nvPr/>
          </p:nvSpPr>
          <p:spPr>
            <a:xfrm>
              <a:off x="-1962262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75"/>
            <p:cNvSpPr/>
            <p:nvPr/>
          </p:nvSpPr>
          <p:spPr>
            <a:xfrm>
              <a:off x="-1983527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2" name="Google Shape;8582;p75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8583" name="Google Shape;8583;p75"/>
            <p:cNvSpPr/>
            <p:nvPr/>
          </p:nvSpPr>
          <p:spPr>
            <a:xfrm>
              <a:off x="-19715550" y="3692750"/>
              <a:ext cx="90600" cy="60675"/>
            </a:xfrm>
            <a:custGeom>
              <a:rect b="b" l="l" r="r" t="t"/>
              <a:pathLst>
                <a:path extrusionOk="0" h="2427" w="3624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75"/>
            <p:cNvSpPr/>
            <p:nvPr/>
          </p:nvSpPr>
          <p:spPr>
            <a:xfrm>
              <a:off x="-19660425" y="3766200"/>
              <a:ext cx="142600" cy="230750"/>
            </a:xfrm>
            <a:custGeom>
              <a:rect b="b" l="l" r="r" t="t"/>
              <a:pathLst>
                <a:path extrusionOk="0" h="9230" w="5704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75"/>
            <p:cNvSpPr/>
            <p:nvPr/>
          </p:nvSpPr>
          <p:spPr>
            <a:xfrm>
              <a:off x="-19728150" y="3763650"/>
              <a:ext cx="114225" cy="54375"/>
            </a:xfrm>
            <a:custGeom>
              <a:rect b="b" l="l" r="r" t="t"/>
              <a:pathLst>
                <a:path extrusionOk="0" h="2175" w="4569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75"/>
            <p:cNvSpPr/>
            <p:nvPr/>
          </p:nvSpPr>
          <p:spPr>
            <a:xfrm>
              <a:off x="-19695075" y="3868400"/>
              <a:ext cx="48075" cy="110300"/>
            </a:xfrm>
            <a:custGeom>
              <a:rect b="b" l="l" r="r" t="t"/>
              <a:pathLst>
                <a:path extrusionOk="0" h="4412" w="1923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75"/>
            <p:cNvSpPr/>
            <p:nvPr/>
          </p:nvSpPr>
          <p:spPr>
            <a:xfrm>
              <a:off x="-19822675" y="3764250"/>
              <a:ext cx="142575" cy="229550"/>
            </a:xfrm>
            <a:custGeom>
              <a:rect b="b" l="l" r="r" t="t"/>
              <a:pathLst>
                <a:path extrusionOk="0" h="9182" w="5703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8" name="Google Shape;8588;p75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8589" name="Google Shape;8589;p75"/>
            <p:cNvSpPr/>
            <p:nvPr/>
          </p:nvSpPr>
          <p:spPr>
            <a:xfrm>
              <a:off x="-19803775" y="4086925"/>
              <a:ext cx="71700" cy="68975"/>
            </a:xfrm>
            <a:custGeom>
              <a:rect b="b" l="l" r="r" t="t"/>
              <a:pathLst>
                <a:path extrusionOk="0" h="2759" w="2868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75"/>
            <p:cNvSpPr/>
            <p:nvPr/>
          </p:nvSpPr>
          <p:spPr>
            <a:xfrm>
              <a:off x="-19822675" y="4174775"/>
              <a:ext cx="304050" cy="124475"/>
            </a:xfrm>
            <a:custGeom>
              <a:rect b="b" l="l" r="r" t="t"/>
              <a:pathLst>
                <a:path extrusionOk="0" h="4979" w="12162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75"/>
            <p:cNvSpPr/>
            <p:nvPr/>
          </p:nvSpPr>
          <p:spPr>
            <a:xfrm>
              <a:off x="-19732100" y="4066875"/>
              <a:ext cx="122100" cy="89825"/>
            </a:xfrm>
            <a:custGeom>
              <a:rect b="b" l="l" r="r" t="t"/>
              <a:pathLst>
                <a:path extrusionOk="0" h="3593" w="4884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75"/>
            <p:cNvSpPr/>
            <p:nvPr/>
          </p:nvSpPr>
          <p:spPr>
            <a:xfrm>
              <a:off x="-19609225" y="4087725"/>
              <a:ext cx="71700" cy="69750"/>
            </a:xfrm>
            <a:custGeom>
              <a:rect b="b" l="l" r="r" t="t"/>
              <a:pathLst>
                <a:path extrusionOk="0" h="2790" w="2868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75"/>
            <p:cNvSpPr/>
            <p:nvPr/>
          </p:nvSpPr>
          <p:spPr>
            <a:xfrm>
              <a:off x="-19643875" y="4308675"/>
              <a:ext cx="70900" cy="44125"/>
            </a:xfrm>
            <a:custGeom>
              <a:rect b="b" l="l" r="r" t="t"/>
              <a:pathLst>
                <a:path extrusionOk="0" h="1765" w="2836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75"/>
            <p:cNvSpPr/>
            <p:nvPr/>
          </p:nvSpPr>
          <p:spPr>
            <a:xfrm>
              <a:off x="-19581650" y="4292925"/>
              <a:ext cx="63025" cy="78775"/>
            </a:xfrm>
            <a:custGeom>
              <a:rect b="b" l="l" r="r" t="t"/>
              <a:pathLst>
                <a:path extrusionOk="0" h="3151" w="2521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5" name="Google Shape;8595;p75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8596" name="Google Shape;8596;p75"/>
            <p:cNvSpPr/>
            <p:nvPr/>
          </p:nvSpPr>
          <p:spPr>
            <a:xfrm>
              <a:off x="-17683475" y="3334400"/>
              <a:ext cx="74850" cy="74050"/>
            </a:xfrm>
            <a:custGeom>
              <a:rect b="b" l="l" r="r" t="t"/>
              <a:pathLst>
                <a:path extrusionOk="0" h="2962" w="2994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75"/>
            <p:cNvSpPr/>
            <p:nvPr/>
          </p:nvSpPr>
          <p:spPr>
            <a:xfrm>
              <a:off x="-17752000" y="35139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75"/>
            <p:cNvSpPr/>
            <p:nvPr/>
          </p:nvSpPr>
          <p:spPr>
            <a:xfrm>
              <a:off x="-17860700" y="3405275"/>
              <a:ext cx="107150" cy="206225"/>
            </a:xfrm>
            <a:custGeom>
              <a:rect b="b" l="l" r="r" t="t"/>
              <a:pathLst>
                <a:path extrusionOk="0" h="8249" w="4286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75"/>
            <p:cNvSpPr/>
            <p:nvPr/>
          </p:nvSpPr>
          <p:spPr>
            <a:xfrm>
              <a:off x="-17735475" y="3405275"/>
              <a:ext cx="107150" cy="206475"/>
            </a:xfrm>
            <a:custGeom>
              <a:rect b="b" l="l" r="r" t="t"/>
              <a:pathLst>
                <a:path extrusionOk="0" h="8259" w="4286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75"/>
            <p:cNvSpPr/>
            <p:nvPr/>
          </p:nvSpPr>
          <p:spPr>
            <a:xfrm>
              <a:off x="-17812650" y="3353300"/>
              <a:ext cx="136275" cy="144150"/>
            </a:xfrm>
            <a:custGeom>
              <a:rect b="b" l="l" r="r" t="t"/>
              <a:pathLst>
                <a:path extrusionOk="0" h="5766" w="5451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75"/>
            <p:cNvSpPr/>
            <p:nvPr/>
          </p:nvSpPr>
          <p:spPr>
            <a:xfrm>
              <a:off x="-17770900" y="3614000"/>
              <a:ext cx="52775" cy="24450"/>
            </a:xfrm>
            <a:custGeom>
              <a:rect b="b" l="l" r="r" t="t"/>
              <a:pathLst>
                <a:path extrusionOk="0" h="978" w="2111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2" name="Google Shape;8602;p75"/>
            <p:cNvSpPr/>
            <p:nvPr/>
          </p:nvSpPr>
          <p:spPr>
            <a:xfrm>
              <a:off x="-17878825" y="3334400"/>
              <a:ext cx="74075" cy="74050"/>
            </a:xfrm>
            <a:custGeom>
              <a:rect b="b" l="l" r="r" t="t"/>
              <a:pathLst>
                <a:path extrusionOk="0" h="2962" w="2963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3" name="Google Shape;8603;p75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8604" name="Google Shape;8604;p75"/>
            <p:cNvSpPr/>
            <p:nvPr/>
          </p:nvSpPr>
          <p:spPr>
            <a:xfrm>
              <a:off x="-17896150" y="3709300"/>
              <a:ext cx="54375" cy="77200"/>
            </a:xfrm>
            <a:custGeom>
              <a:rect b="b" l="l" r="r" t="t"/>
              <a:pathLst>
                <a:path extrusionOk="0" h="3088" w="2175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75"/>
            <p:cNvSpPr/>
            <p:nvPr/>
          </p:nvSpPr>
          <p:spPr>
            <a:xfrm>
              <a:off x="-17877250" y="3801075"/>
              <a:ext cx="286725" cy="213850"/>
            </a:xfrm>
            <a:custGeom>
              <a:rect b="b" l="l" r="r" t="t"/>
              <a:pathLst>
                <a:path extrusionOk="0" h="8554" w="11469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75"/>
            <p:cNvSpPr/>
            <p:nvPr/>
          </p:nvSpPr>
          <p:spPr>
            <a:xfrm>
              <a:off x="-17783500" y="3763075"/>
              <a:ext cx="191400" cy="194350"/>
            </a:xfrm>
            <a:custGeom>
              <a:rect b="b" l="l" r="r" t="t"/>
              <a:pathLst>
                <a:path extrusionOk="0" h="7774" w="7656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75"/>
            <p:cNvSpPr/>
            <p:nvPr/>
          </p:nvSpPr>
          <p:spPr>
            <a:xfrm>
              <a:off x="-17825250" y="3710075"/>
              <a:ext cx="54375" cy="76425"/>
            </a:xfrm>
            <a:custGeom>
              <a:rect b="b" l="l" r="r" t="t"/>
              <a:pathLst>
                <a:path extrusionOk="0" h="3057" w="2175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8" name="Google Shape;8608;p75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8609" name="Google Shape;8609;p75"/>
            <p:cNvSpPr/>
            <p:nvPr/>
          </p:nvSpPr>
          <p:spPr>
            <a:xfrm>
              <a:off x="-17660650" y="4191325"/>
              <a:ext cx="50450" cy="52000"/>
            </a:xfrm>
            <a:custGeom>
              <a:rect b="b" l="l" r="r" t="t"/>
              <a:pathLst>
                <a:path extrusionOk="0" h="2080" w="2018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75"/>
            <p:cNvSpPr/>
            <p:nvPr/>
          </p:nvSpPr>
          <p:spPr>
            <a:xfrm>
              <a:off x="-17716575" y="4084200"/>
              <a:ext cx="88250" cy="103200"/>
            </a:xfrm>
            <a:custGeom>
              <a:rect b="b" l="l" r="r" t="t"/>
              <a:pathLst>
                <a:path extrusionOk="0" h="4128" w="353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75"/>
            <p:cNvSpPr/>
            <p:nvPr/>
          </p:nvSpPr>
          <p:spPr>
            <a:xfrm>
              <a:off x="-17860700" y="4082625"/>
              <a:ext cx="90600" cy="104000"/>
            </a:xfrm>
            <a:custGeom>
              <a:rect b="b" l="l" r="r" t="t"/>
              <a:pathLst>
                <a:path extrusionOk="0" h="4160" w="3624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75"/>
            <p:cNvSpPr/>
            <p:nvPr/>
          </p:nvSpPr>
          <p:spPr>
            <a:xfrm>
              <a:off x="-17752000" y="4281300"/>
              <a:ext cx="16550" cy="16375"/>
            </a:xfrm>
            <a:custGeom>
              <a:rect b="b" l="l" r="r" t="t"/>
              <a:pathLst>
                <a:path extrusionOk="0" h="655" w="662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75"/>
            <p:cNvSpPr/>
            <p:nvPr/>
          </p:nvSpPr>
          <p:spPr>
            <a:xfrm>
              <a:off x="-17825250" y="4173200"/>
              <a:ext cx="161475" cy="161500"/>
            </a:xfrm>
            <a:custGeom>
              <a:rect b="b" l="l" r="r" t="t"/>
              <a:pathLst>
                <a:path extrusionOk="0" h="6460" w="6459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75"/>
            <p:cNvSpPr/>
            <p:nvPr/>
          </p:nvSpPr>
          <p:spPr>
            <a:xfrm>
              <a:off x="-17787450" y="4293725"/>
              <a:ext cx="84300" cy="94525"/>
            </a:xfrm>
            <a:custGeom>
              <a:rect b="b" l="l" r="r" t="t"/>
              <a:pathLst>
                <a:path extrusionOk="0" h="3781" w="3372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75"/>
            <p:cNvSpPr/>
            <p:nvPr/>
          </p:nvSpPr>
          <p:spPr>
            <a:xfrm>
              <a:off x="-17878025" y="4191325"/>
              <a:ext cx="49650" cy="52000"/>
            </a:xfrm>
            <a:custGeom>
              <a:rect b="b" l="l" r="r" t="t"/>
              <a:pathLst>
                <a:path extrusionOk="0" h="2080" w="198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6" name="Google Shape;8616;p75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8617" name="Google Shape;8617;p75"/>
            <p:cNvSpPr/>
            <p:nvPr/>
          </p:nvSpPr>
          <p:spPr>
            <a:xfrm>
              <a:off x="-15873525" y="3317850"/>
              <a:ext cx="133925" cy="115025"/>
            </a:xfrm>
            <a:custGeom>
              <a:rect b="b" l="l" r="r" t="t"/>
              <a:pathLst>
                <a:path extrusionOk="0" h="4601" w="5357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75"/>
            <p:cNvSpPr/>
            <p:nvPr/>
          </p:nvSpPr>
          <p:spPr>
            <a:xfrm>
              <a:off x="-15915275" y="3459625"/>
              <a:ext cx="44125" cy="54375"/>
            </a:xfrm>
            <a:custGeom>
              <a:rect b="b" l="l" r="r" t="t"/>
              <a:pathLst>
                <a:path extrusionOk="0" h="2175" w="1765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75"/>
            <p:cNvSpPr/>
            <p:nvPr/>
          </p:nvSpPr>
          <p:spPr>
            <a:xfrm>
              <a:off x="-16009000" y="3372200"/>
              <a:ext cx="232375" cy="232375"/>
            </a:xfrm>
            <a:custGeom>
              <a:rect b="b" l="l" r="r" t="t"/>
              <a:pathLst>
                <a:path extrusionOk="0" h="9295" w="9295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75"/>
            <p:cNvSpPr/>
            <p:nvPr/>
          </p:nvSpPr>
          <p:spPr>
            <a:xfrm>
              <a:off x="-16044450" y="3317850"/>
              <a:ext cx="133150" cy="115025"/>
            </a:xfrm>
            <a:custGeom>
              <a:rect b="b" l="l" r="r" t="t"/>
              <a:pathLst>
                <a:path extrusionOk="0" h="4601" w="5326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21" name="Google Shape;8621;p75"/>
          <p:cNvSpPr/>
          <p:nvPr/>
        </p:nvSpPr>
        <p:spPr>
          <a:xfrm>
            <a:off x="6899927" y="3453643"/>
            <a:ext cx="338334" cy="340091"/>
          </a:xfrm>
          <a:custGeom>
            <a:rect b="b" l="l" r="r" t="t"/>
            <a:pathLst>
              <a:path extrusionOk="0" h="12194" w="12131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22" name="Google Shape;8622;p75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8623" name="Google Shape;8623;p75"/>
            <p:cNvSpPr/>
            <p:nvPr/>
          </p:nvSpPr>
          <p:spPr>
            <a:xfrm>
              <a:off x="-15927875" y="4129900"/>
              <a:ext cx="88250" cy="89025"/>
            </a:xfrm>
            <a:custGeom>
              <a:rect b="b" l="l" r="r" t="t"/>
              <a:pathLst>
                <a:path extrusionOk="0" h="3561" w="353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75"/>
            <p:cNvSpPr/>
            <p:nvPr/>
          </p:nvSpPr>
          <p:spPr>
            <a:xfrm>
              <a:off x="-16002700" y="4058400"/>
              <a:ext cx="237100" cy="233575"/>
            </a:xfrm>
            <a:custGeom>
              <a:rect b="b" l="l" r="r" t="t"/>
              <a:pathLst>
                <a:path extrusionOk="0" h="9343" w="9484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75"/>
            <p:cNvSpPr/>
            <p:nvPr/>
          </p:nvSpPr>
          <p:spPr>
            <a:xfrm>
              <a:off x="-16018450" y="4253550"/>
              <a:ext cx="129200" cy="108700"/>
            </a:xfrm>
            <a:custGeom>
              <a:rect b="b" l="l" r="r" t="t"/>
              <a:pathLst>
                <a:path extrusionOk="0" h="4348" w="5168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75"/>
            <p:cNvSpPr/>
            <p:nvPr/>
          </p:nvSpPr>
          <p:spPr>
            <a:xfrm>
              <a:off x="-15876675" y="4254325"/>
              <a:ext cx="107925" cy="90600"/>
            </a:xfrm>
            <a:custGeom>
              <a:rect b="b" l="l" r="r" t="t"/>
              <a:pathLst>
                <a:path extrusionOk="0" h="3624" w="4317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27" name="Google Shape;8627;p75"/>
          <p:cNvSpPr/>
          <p:nvPr/>
        </p:nvSpPr>
        <p:spPr>
          <a:xfrm>
            <a:off x="7738239" y="3454536"/>
            <a:ext cx="339170" cy="338306"/>
          </a:xfrm>
          <a:custGeom>
            <a:rect b="b" l="l" r="r" t="t"/>
            <a:pathLst>
              <a:path extrusionOk="0" h="12130" w="12161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28" name="Google Shape;8628;p75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8629" name="Google Shape;8629;p75"/>
            <p:cNvSpPr/>
            <p:nvPr/>
          </p:nvSpPr>
          <p:spPr>
            <a:xfrm>
              <a:off x="5074475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75"/>
            <p:cNvSpPr/>
            <p:nvPr/>
          </p:nvSpPr>
          <p:spPr>
            <a:xfrm>
              <a:off x="5137200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75"/>
            <p:cNvSpPr/>
            <p:nvPr/>
          </p:nvSpPr>
          <p:spPr>
            <a:xfrm>
              <a:off x="5089125" y="3371950"/>
              <a:ext cx="48100" cy="63100"/>
            </a:xfrm>
            <a:custGeom>
              <a:rect b="b" l="l" r="r" t="t"/>
              <a:pathLst>
                <a:path extrusionOk="0" h="2524" w="1924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32" name="Google Shape;8632;p75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8633" name="Google Shape;8633;p75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4" name="Google Shape;8634;p75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</p:grpSp>
      </p:grpSp>
      <p:grpSp>
        <p:nvGrpSpPr>
          <p:cNvPr id="8635" name="Google Shape;8635;p75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8636" name="Google Shape;8636;p75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75"/>
            <p:cNvSpPr/>
            <p:nvPr/>
          </p:nvSpPr>
          <p:spPr>
            <a:xfrm>
              <a:off x="472465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75"/>
            <p:cNvSpPr/>
            <p:nvPr/>
          </p:nvSpPr>
          <p:spPr>
            <a:xfrm>
              <a:off x="4900250" y="3027525"/>
              <a:ext cx="16075" cy="15350"/>
            </a:xfrm>
            <a:custGeom>
              <a:rect b="b" l="l" r="r" t="t"/>
              <a:pathLst>
                <a:path extrusionOk="0" h="614" w="643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75"/>
            <p:cNvSpPr/>
            <p:nvPr/>
          </p:nvSpPr>
          <p:spPr>
            <a:xfrm>
              <a:off x="4805475" y="3027525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75"/>
            <p:cNvSpPr/>
            <p:nvPr/>
          </p:nvSpPr>
          <p:spPr>
            <a:xfrm>
              <a:off x="4820825" y="2932750"/>
              <a:ext cx="16050" cy="32075"/>
            </a:xfrm>
            <a:custGeom>
              <a:rect b="b" l="l" r="r" t="t"/>
              <a:pathLst>
                <a:path extrusionOk="0" h="1283" w="642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75"/>
            <p:cNvSpPr/>
            <p:nvPr/>
          </p:nvSpPr>
          <p:spPr>
            <a:xfrm>
              <a:off x="4884925" y="2932750"/>
              <a:ext cx="15350" cy="32075"/>
            </a:xfrm>
            <a:custGeom>
              <a:rect b="b" l="l" r="r" t="t"/>
              <a:pathLst>
                <a:path extrusionOk="0" h="1283" w="614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75"/>
            <p:cNvSpPr/>
            <p:nvPr/>
          </p:nvSpPr>
          <p:spPr>
            <a:xfrm>
              <a:off x="4852175" y="2948775"/>
              <a:ext cx="16050" cy="31400"/>
            </a:xfrm>
            <a:custGeom>
              <a:rect b="b" l="l" r="r" t="t"/>
              <a:pathLst>
                <a:path extrusionOk="0" h="1256" w="642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3" name="Google Shape;8643;p75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8644" name="Google Shape;8644;p75"/>
            <p:cNvSpPr/>
            <p:nvPr/>
          </p:nvSpPr>
          <p:spPr>
            <a:xfrm>
              <a:off x="4537175" y="3045650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75"/>
            <p:cNvSpPr/>
            <p:nvPr/>
          </p:nvSpPr>
          <p:spPr>
            <a:xfrm>
              <a:off x="4599900" y="3045650"/>
              <a:ext cx="15350" cy="15350"/>
            </a:xfrm>
            <a:custGeom>
              <a:rect b="b" l="l" r="r" t="t"/>
              <a:pathLst>
                <a:path extrusionOk="0" h="614" w="614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75"/>
            <p:cNvSpPr/>
            <p:nvPr/>
          </p:nvSpPr>
          <p:spPr>
            <a:xfrm>
              <a:off x="446470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75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75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8649" name="Google Shape;8649;p75"/>
            <p:cNvSpPr/>
            <p:nvPr/>
          </p:nvSpPr>
          <p:spPr>
            <a:xfrm flipH="1" rot="537108">
              <a:off x="4653897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653" name="Shape 8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4" name="Google Shape;8654;p76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/>
              <a:t>Performing </a:t>
            </a: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655" name="Google Shape;8655;p76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8656" name="Google Shape;8656;p76"/>
            <p:cNvSpPr/>
            <p:nvPr/>
          </p:nvSpPr>
          <p:spPr>
            <a:xfrm>
              <a:off x="-13776875" y="1888525"/>
              <a:ext cx="104775" cy="37625"/>
            </a:xfrm>
            <a:custGeom>
              <a:rect b="b" l="l" r="r" t="t"/>
              <a:pathLst>
                <a:path extrusionOk="0" h="1505" w="4191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76"/>
            <p:cNvSpPr/>
            <p:nvPr/>
          </p:nvSpPr>
          <p:spPr>
            <a:xfrm>
              <a:off x="-13966675" y="1639700"/>
              <a:ext cx="354450" cy="351825"/>
            </a:xfrm>
            <a:custGeom>
              <a:rect b="b" l="l" r="r" t="t"/>
              <a:pathLst>
                <a:path extrusionOk="0" h="14073" w="14178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76"/>
            <p:cNvSpPr/>
            <p:nvPr/>
          </p:nvSpPr>
          <p:spPr>
            <a:xfrm>
              <a:off x="-13923375" y="1723125"/>
              <a:ext cx="64625" cy="40925"/>
            </a:xfrm>
            <a:custGeom>
              <a:rect b="b" l="l" r="r" t="t"/>
              <a:pathLst>
                <a:path extrusionOk="0" h="1637" w="2585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76"/>
            <p:cNvSpPr/>
            <p:nvPr/>
          </p:nvSpPr>
          <p:spPr>
            <a:xfrm>
              <a:off x="-13798125" y="1805500"/>
              <a:ext cx="66175" cy="41575"/>
            </a:xfrm>
            <a:custGeom>
              <a:rect b="b" l="l" r="r" t="t"/>
              <a:pathLst>
                <a:path extrusionOk="0" h="1663" w="2647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76"/>
            <p:cNvSpPr/>
            <p:nvPr/>
          </p:nvSpPr>
          <p:spPr>
            <a:xfrm>
              <a:off x="-13714650" y="1805825"/>
              <a:ext cx="63825" cy="41250"/>
            </a:xfrm>
            <a:custGeom>
              <a:rect b="b" l="l" r="r" t="t"/>
              <a:pathLst>
                <a:path extrusionOk="0" h="1650" w="2553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61" name="Google Shape;8661;p76"/>
          <p:cNvSpPr/>
          <p:nvPr/>
        </p:nvSpPr>
        <p:spPr>
          <a:xfrm>
            <a:off x="1625205" y="2077482"/>
            <a:ext cx="340807" cy="341579"/>
          </a:xfrm>
          <a:custGeom>
            <a:rect b="b" l="l" r="r" t="t"/>
            <a:pathLst>
              <a:path extrusionOk="0" h="14147" w="14115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2" name="Google Shape;8662;p76"/>
          <p:cNvSpPr/>
          <p:nvPr/>
        </p:nvSpPr>
        <p:spPr>
          <a:xfrm>
            <a:off x="2110077" y="2508809"/>
            <a:ext cx="219864" cy="339286"/>
          </a:xfrm>
          <a:custGeom>
            <a:rect b="b" l="l" r="r" t="t"/>
            <a:pathLst>
              <a:path extrusionOk="0" h="14052" w="9106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63" name="Google Shape;8663;p76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8664" name="Google Shape;8664;p76"/>
            <p:cNvSpPr/>
            <p:nvPr/>
          </p:nvSpPr>
          <p:spPr>
            <a:xfrm>
              <a:off x="-12004725" y="1710325"/>
              <a:ext cx="116600" cy="76425"/>
            </a:xfrm>
            <a:custGeom>
              <a:rect b="b" l="l" r="r" t="t"/>
              <a:pathLst>
                <a:path extrusionOk="0" h="3057" w="4664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76"/>
            <p:cNvSpPr/>
            <p:nvPr/>
          </p:nvSpPr>
          <p:spPr>
            <a:xfrm>
              <a:off x="-12158300" y="1709525"/>
              <a:ext cx="116600" cy="77225"/>
            </a:xfrm>
            <a:custGeom>
              <a:rect b="b" l="l" r="r" t="t"/>
              <a:pathLst>
                <a:path extrusionOk="0" h="3089" w="4664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76"/>
            <p:cNvSpPr/>
            <p:nvPr/>
          </p:nvSpPr>
          <p:spPr>
            <a:xfrm>
              <a:off x="-12199250" y="1662675"/>
              <a:ext cx="352075" cy="352475"/>
            </a:xfrm>
            <a:custGeom>
              <a:rect b="b" l="l" r="r" t="t"/>
              <a:pathLst>
                <a:path extrusionOk="0" h="14099" w="14083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7" name="Google Shape;8667;p76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8668" name="Google Shape;8668;p76"/>
            <p:cNvSpPr/>
            <p:nvPr/>
          </p:nvSpPr>
          <p:spPr>
            <a:xfrm>
              <a:off x="-12199250" y="2096250"/>
              <a:ext cx="354450" cy="354450"/>
            </a:xfrm>
            <a:custGeom>
              <a:rect b="b" l="l" r="r" t="t"/>
              <a:pathLst>
                <a:path extrusionOk="0" h="14178" w="14178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76"/>
            <p:cNvSpPr/>
            <p:nvPr/>
          </p:nvSpPr>
          <p:spPr>
            <a:xfrm>
              <a:off x="-12096075" y="22002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0" name="Google Shape;8670;p76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8671" name="Google Shape;8671;p76"/>
            <p:cNvSpPr/>
            <p:nvPr/>
          </p:nvSpPr>
          <p:spPr>
            <a:xfrm>
              <a:off x="-12055900" y="25302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76"/>
            <p:cNvSpPr/>
            <p:nvPr/>
          </p:nvSpPr>
          <p:spPr>
            <a:xfrm>
              <a:off x="-12116550" y="2592450"/>
              <a:ext cx="185900" cy="291450"/>
            </a:xfrm>
            <a:custGeom>
              <a:rect b="b" l="l" r="r" t="t"/>
              <a:pathLst>
                <a:path extrusionOk="0" h="11658" w="7436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76"/>
            <p:cNvSpPr/>
            <p:nvPr/>
          </p:nvSpPr>
          <p:spPr>
            <a:xfrm>
              <a:off x="-11950375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76"/>
            <p:cNvSpPr/>
            <p:nvPr/>
          </p:nvSpPr>
          <p:spPr>
            <a:xfrm>
              <a:off x="-12199250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75" name="Google Shape;8675;p76"/>
          <p:cNvSpPr/>
          <p:nvPr/>
        </p:nvSpPr>
        <p:spPr>
          <a:xfrm>
            <a:off x="5042839" y="1669563"/>
            <a:ext cx="341579" cy="341772"/>
          </a:xfrm>
          <a:custGeom>
            <a:rect b="b" l="l" r="r" t="t"/>
            <a:pathLst>
              <a:path extrusionOk="0" h="14155" w="14147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76" name="Google Shape;8676;p76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8677" name="Google Shape;8677;p76"/>
            <p:cNvSpPr/>
            <p:nvPr/>
          </p:nvSpPr>
          <p:spPr>
            <a:xfrm>
              <a:off x="-10462550" y="2057650"/>
              <a:ext cx="354450" cy="351325"/>
            </a:xfrm>
            <a:custGeom>
              <a:rect b="b" l="l" r="r" t="t"/>
              <a:pathLst>
                <a:path extrusionOk="0" h="14053" w="14178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76"/>
            <p:cNvSpPr/>
            <p:nvPr/>
          </p:nvSpPr>
          <p:spPr>
            <a:xfrm>
              <a:off x="-10397950" y="2201800"/>
              <a:ext cx="228425" cy="146525"/>
            </a:xfrm>
            <a:custGeom>
              <a:rect b="b" l="l" r="r" t="t"/>
              <a:pathLst>
                <a:path extrusionOk="0" h="5861" w="9137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79" name="Google Shape;8679;p76"/>
          <p:cNvSpPr/>
          <p:nvPr/>
        </p:nvSpPr>
        <p:spPr>
          <a:xfrm>
            <a:off x="5484357" y="2507662"/>
            <a:ext cx="313426" cy="341579"/>
          </a:xfrm>
          <a:custGeom>
            <a:rect b="b" l="l" r="r" t="t"/>
            <a:pathLst>
              <a:path extrusionOk="0" h="14147" w="12981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80" name="Google Shape;8680;p76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8681" name="Google Shape;8681;p76"/>
            <p:cNvSpPr/>
            <p:nvPr/>
          </p:nvSpPr>
          <p:spPr>
            <a:xfrm>
              <a:off x="-8692750" y="1622100"/>
              <a:ext cx="388325" cy="352600"/>
            </a:xfrm>
            <a:custGeom>
              <a:rect b="b" l="l" r="r" t="t"/>
              <a:pathLst>
                <a:path extrusionOk="0" h="14104" w="15533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76"/>
            <p:cNvSpPr/>
            <p:nvPr/>
          </p:nvSpPr>
          <p:spPr>
            <a:xfrm>
              <a:off x="-8532875" y="1767625"/>
              <a:ext cx="67775" cy="61850"/>
            </a:xfrm>
            <a:custGeom>
              <a:rect b="b" l="l" r="r" t="t"/>
              <a:pathLst>
                <a:path extrusionOk="0" h="2474" w="2711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3" name="Google Shape;8683;p76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8684" name="Google Shape;8684;p76"/>
            <p:cNvSpPr/>
            <p:nvPr/>
          </p:nvSpPr>
          <p:spPr>
            <a:xfrm>
              <a:off x="-13529550" y="1910125"/>
              <a:ext cx="353650" cy="82975"/>
            </a:xfrm>
            <a:custGeom>
              <a:rect b="b" l="l" r="r" t="t"/>
              <a:pathLst>
                <a:path extrusionOk="0" h="3319" w="14146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76"/>
            <p:cNvSpPr/>
            <p:nvPr/>
          </p:nvSpPr>
          <p:spPr>
            <a:xfrm>
              <a:off x="-13383850" y="16811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76"/>
            <p:cNvSpPr/>
            <p:nvPr/>
          </p:nvSpPr>
          <p:spPr>
            <a:xfrm>
              <a:off x="-13446075" y="1692200"/>
              <a:ext cx="41775" cy="41775"/>
            </a:xfrm>
            <a:custGeom>
              <a:rect b="b" l="l" r="r" t="t"/>
              <a:pathLst>
                <a:path extrusionOk="0" h="1671" w="1671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76"/>
            <p:cNvSpPr/>
            <p:nvPr/>
          </p:nvSpPr>
          <p:spPr>
            <a:xfrm>
              <a:off x="-13446075" y="17961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76"/>
            <p:cNvSpPr/>
            <p:nvPr/>
          </p:nvSpPr>
          <p:spPr>
            <a:xfrm>
              <a:off x="-13487025" y="1743400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76"/>
            <p:cNvSpPr/>
            <p:nvPr/>
          </p:nvSpPr>
          <p:spPr>
            <a:xfrm>
              <a:off x="-13383850" y="180562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76"/>
            <p:cNvSpPr/>
            <p:nvPr/>
          </p:nvSpPr>
          <p:spPr>
            <a:xfrm>
              <a:off x="-13529550" y="1639425"/>
              <a:ext cx="352075" cy="248925"/>
            </a:xfrm>
            <a:custGeom>
              <a:rect b="b" l="l" r="r" t="t"/>
              <a:pathLst>
                <a:path extrusionOk="0" h="9957" w="14083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76"/>
            <p:cNvSpPr/>
            <p:nvPr/>
          </p:nvSpPr>
          <p:spPr>
            <a:xfrm>
              <a:off x="-13323200" y="1722925"/>
              <a:ext cx="104775" cy="82725"/>
            </a:xfrm>
            <a:custGeom>
              <a:rect b="b" l="l" r="r" t="t"/>
              <a:pathLst>
                <a:path extrusionOk="0" h="3309" w="4191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2" name="Google Shape;8692;p76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8693" name="Google Shape;8693;p76"/>
            <p:cNvSpPr/>
            <p:nvPr/>
          </p:nvSpPr>
          <p:spPr>
            <a:xfrm>
              <a:off x="-13531925" y="2075775"/>
              <a:ext cx="356025" cy="352100"/>
            </a:xfrm>
            <a:custGeom>
              <a:rect b="b" l="l" r="r" t="t"/>
              <a:pathLst>
                <a:path extrusionOk="0" h="14084" w="14241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76"/>
            <p:cNvSpPr/>
            <p:nvPr/>
          </p:nvSpPr>
          <p:spPr>
            <a:xfrm>
              <a:off x="-13384625" y="2282125"/>
              <a:ext cx="63025" cy="60675"/>
            </a:xfrm>
            <a:custGeom>
              <a:rect b="b" l="l" r="r" t="t"/>
              <a:pathLst>
                <a:path extrusionOk="0" h="2427" w="2521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5" name="Google Shape;8695;p76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8696" name="Google Shape;8696;p76"/>
            <p:cNvSpPr/>
            <p:nvPr/>
          </p:nvSpPr>
          <p:spPr>
            <a:xfrm>
              <a:off x="-13528775" y="25074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76"/>
            <p:cNvSpPr/>
            <p:nvPr/>
          </p:nvSpPr>
          <p:spPr>
            <a:xfrm>
              <a:off x="-13403525" y="2673750"/>
              <a:ext cx="123675" cy="145750"/>
            </a:xfrm>
            <a:custGeom>
              <a:rect b="b" l="l" r="r" t="t"/>
              <a:pathLst>
                <a:path extrusionOk="0" h="5830" w="4947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76"/>
            <p:cNvSpPr/>
            <p:nvPr/>
          </p:nvSpPr>
          <p:spPr>
            <a:xfrm>
              <a:off x="-13486225" y="25593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99" name="Google Shape;8699;p76"/>
          <p:cNvSpPr/>
          <p:nvPr/>
        </p:nvSpPr>
        <p:spPr>
          <a:xfrm>
            <a:off x="3759294" y="1700855"/>
            <a:ext cx="341579" cy="279189"/>
          </a:xfrm>
          <a:custGeom>
            <a:rect b="b" l="l" r="r" t="t"/>
            <a:pathLst>
              <a:path extrusionOk="0" h="11563" w="14147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0" name="Google Shape;8700;p76"/>
          <p:cNvSpPr/>
          <p:nvPr/>
        </p:nvSpPr>
        <p:spPr>
          <a:xfrm>
            <a:off x="3758920" y="2077952"/>
            <a:ext cx="342328" cy="340638"/>
          </a:xfrm>
          <a:custGeom>
            <a:rect b="b" l="l" r="r" t="t"/>
            <a:pathLst>
              <a:path extrusionOk="0" h="14108" w="14178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01" name="Google Shape;8701;p76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8702" name="Google Shape;8702;p76"/>
            <p:cNvSpPr/>
            <p:nvPr/>
          </p:nvSpPr>
          <p:spPr>
            <a:xfrm>
              <a:off x="-11747150" y="2530225"/>
              <a:ext cx="319000" cy="353675"/>
            </a:xfrm>
            <a:custGeom>
              <a:rect b="b" l="l" r="r" t="t"/>
              <a:pathLst>
                <a:path extrusionOk="0" h="14147" w="1276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76"/>
            <p:cNvSpPr/>
            <p:nvPr/>
          </p:nvSpPr>
          <p:spPr>
            <a:xfrm>
              <a:off x="-11640825" y="2592450"/>
              <a:ext cx="104775" cy="42550"/>
            </a:xfrm>
            <a:custGeom>
              <a:rect b="b" l="l" r="r" t="t"/>
              <a:pathLst>
                <a:path extrusionOk="0" h="1702" w="4191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4" name="Google Shape;8704;p76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8705" name="Google Shape;8705;p76"/>
            <p:cNvSpPr/>
            <p:nvPr/>
          </p:nvSpPr>
          <p:spPr>
            <a:xfrm>
              <a:off x="-10027775" y="16229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76"/>
            <p:cNvSpPr/>
            <p:nvPr/>
          </p:nvSpPr>
          <p:spPr>
            <a:xfrm>
              <a:off x="-9923800" y="17056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76"/>
            <p:cNvSpPr/>
            <p:nvPr/>
          </p:nvSpPr>
          <p:spPr>
            <a:xfrm>
              <a:off x="-9902550" y="1746550"/>
              <a:ext cx="83525" cy="20500"/>
            </a:xfrm>
            <a:custGeom>
              <a:rect b="b" l="l" r="r" t="t"/>
              <a:pathLst>
                <a:path extrusionOk="0" h="820" w="3341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76"/>
            <p:cNvSpPr/>
            <p:nvPr/>
          </p:nvSpPr>
          <p:spPr>
            <a:xfrm>
              <a:off x="-9923800" y="17883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76"/>
            <p:cNvSpPr/>
            <p:nvPr/>
          </p:nvSpPr>
          <p:spPr>
            <a:xfrm>
              <a:off x="-9901750" y="1828450"/>
              <a:ext cx="83500" cy="21300"/>
            </a:xfrm>
            <a:custGeom>
              <a:rect b="b" l="l" r="r" t="t"/>
              <a:pathLst>
                <a:path extrusionOk="0" h="852" w="334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76"/>
            <p:cNvSpPr/>
            <p:nvPr/>
          </p:nvSpPr>
          <p:spPr>
            <a:xfrm>
              <a:off x="-9923025" y="18710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11" name="Google Shape;8711;p76"/>
          <p:cNvSpPr/>
          <p:nvPr/>
        </p:nvSpPr>
        <p:spPr>
          <a:xfrm>
            <a:off x="5479729" y="2077397"/>
            <a:ext cx="327116" cy="341748"/>
          </a:xfrm>
          <a:custGeom>
            <a:rect b="b" l="l" r="r" t="t"/>
            <a:pathLst>
              <a:path extrusionOk="0" h="14154" w="13548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12" name="Google Shape;8712;p76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8713" name="Google Shape;8713;p76"/>
            <p:cNvSpPr/>
            <p:nvPr/>
          </p:nvSpPr>
          <p:spPr>
            <a:xfrm>
              <a:off x="-10019125" y="2490850"/>
              <a:ext cx="333975" cy="353675"/>
            </a:xfrm>
            <a:custGeom>
              <a:rect b="b" l="l" r="r" t="t"/>
              <a:pathLst>
                <a:path extrusionOk="0" h="14147" w="13359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76"/>
            <p:cNvSpPr/>
            <p:nvPr/>
          </p:nvSpPr>
          <p:spPr>
            <a:xfrm>
              <a:off x="-10016750" y="2491050"/>
              <a:ext cx="63825" cy="61850"/>
            </a:xfrm>
            <a:custGeom>
              <a:rect b="b" l="l" r="r" t="t"/>
              <a:pathLst>
                <a:path extrusionOk="0" h="2474" w="2553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76"/>
            <p:cNvSpPr/>
            <p:nvPr/>
          </p:nvSpPr>
          <p:spPr>
            <a:xfrm>
              <a:off x="-9933275" y="2490075"/>
              <a:ext cx="20525" cy="63025"/>
            </a:xfrm>
            <a:custGeom>
              <a:rect b="b" l="l" r="r" t="t"/>
              <a:pathLst>
                <a:path extrusionOk="0" h="2521" w="821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76"/>
            <p:cNvSpPr/>
            <p:nvPr/>
          </p:nvSpPr>
          <p:spPr>
            <a:xfrm>
              <a:off x="-10015975" y="2573550"/>
              <a:ext cx="63050" cy="20500"/>
            </a:xfrm>
            <a:custGeom>
              <a:rect b="b" l="l" r="r" t="t"/>
              <a:pathLst>
                <a:path extrusionOk="0" h="820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7" name="Google Shape;8717;p76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8718" name="Google Shape;8718;p76"/>
            <p:cNvSpPr/>
            <p:nvPr/>
          </p:nvSpPr>
          <p:spPr>
            <a:xfrm>
              <a:off x="-8684100" y="2032450"/>
              <a:ext cx="364700" cy="355250"/>
            </a:xfrm>
            <a:custGeom>
              <a:rect b="b" l="l" r="r" t="t"/>
              <a:pathLst>
                <a:path extrusionOk="0" h="14210" w="14588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76"/>
            <p:cNvSpPr/>
            <p:nvPr/>
          </p:nvSpPr>
          <p:spPr>
            <a:xfrm>
              <a:off x="-8637625" y="2231725"/>
              <a:ext cx="81950" cy="32525"/>
            </a:xfrm>
            <a:custGeom>
              <a:rect b="b" l="l" r="r" t="t"/>
              <a:pathLst>
                <a:path extrusionOk="0" h="1301" w="3278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76"/>
            <p:cNvSpPr/>
            <p:nvPr/>
          </p:nvSpPr>
          <p:spPr>
            <a:xfrm>
              <a:off x="-8558075" y="2267375"/>
              <a:ext cx="38625" cy="79950"/>
            </a:xfrm>
            <a:custGeom>
              <a:rect b="b" l="l" r="r" t="t"/>
              <a:pathLst>
                <a:path extrusionOk="0" h="3198" w="1545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21" name="Google Shape;8721;p76"/>
          <p:cNvSpPr/>
          <p:nvPr/>
        </p:nvSpPr>
        <p:spPr>
          <a:xfrm>
            <a:off x="2501321" y="1670046"/>
            <a:ext cx="300509" cy="340807"/>
          </a:xfrm>
          <a:custGeom>
            <a:rect b="b" l="l" r="r" t="t"/>
            <a:pathLst>
              <a:path extrusionOk="0" h="14115" w="12446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22" name="Google Shape;8722;p76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8723" name="Google Shape;8723;p76"/>
            <p:cNvSpPr/>
            <p:nvPr/>
          </p:nvSpPr>
          <p:spPr>
            <a:xfrm>
              <a:off x="-13095575" y="2073400"/>
              <a:ext cx="356025" cy="353825"/>
            </a:xfrm>
            <a:custGeom>
              <a:rect b="b" l="l" r="r" t="t"/>
              <a:pathLst>
                <a:path extrusionOk="0" h="14153" w="14241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76"/>
            <p:cNvSpPr/>
            <p:nvPr/>
          </p:nvSpPr>
          <p:spPr>
            <a:xfrm>
              <a:off x="-13055400" y="2115150"/>
              <a:ext cx="271750" cy="187475"/>
            </a:xfrm>
            <a:custGeom>
              <a:rect b="b" l="l" r="r" t="t"/>
              <a:pathLst>
                <a:path extrusionOk="0" h="7499" w="1087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76"/>
            <p:cNvSpPr/>
            <p:nvPr/>
          </p:nvSpPr>
          <p:spPr>
            <a:xfrm>
              <a:off x="-12887650" y="2156100"/>
              <a:ext cx="63050" cy="22100"/>
            </a:xfrm>
            <a:custGeom>
              <a:rect b="b" l="l" r="r" t="t"/>
              <a:pathLst>
                <a:path extrusionOk="0" h="884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76"/>
            <p:cNvSpPr/>
            <p:nvPr/>
          </p:nvSpPr>
          <p:spPr>
            <a:xfrm>
              <a:off x="-1288842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76"/>
            <p:cNvSpPr/>
            <p:nvPr/>
          </p:nvSpPr>
          <p:spPr>
            <a:xfrm>
              <a:off x="-1288842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76"/>
            <p:cNvSpPr/>
            <p:nvPr/>
          </p:nvSpPr>
          <p:spPr>
            <a:xfrm>
              <a:off x="-13012875" y="2156100"/>
              <a:ext cx="63025" cy="22100"/>
            </a:xfrm>
            <a:custGeom>
              <a:rect b="b" l="l" r="r" t="t"/>
              <a:pathLst>
                <a:path extrusionOk="0" h="884" w="2521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76"/>
            <p:cNvSpPr/>
            <p:nvPr/>
          </p:nvSpPr>
          <p:spPr>
            <a:xfrm>
              <a:off x="-1301287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76"/>
            <p:cNvSpPr/>
            <p:nvPr/>
          </p:nvSpPr>
          <p:spPr>
            <a:xfrm>
              <a:off x="-1301287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31" name="Google Shape;8731;p76"/>
          <p:cNvSpPr/>
          <p:nvPr/>
        </p:nvSpPr>
        <p:spPr>
          <a:xfrm>
            <a:off x="2908227" y="2508048"/>
            <a:ext cx="341579" cy="340807"/>
          </a:xfrm>
          <a:custGeom>
            <a:rect b="b" l="l" r="r" t="t"/>
            <a:pathLst>
              <a:path extrusionOk="0" h="14115" w="14147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32" name="Google Shape;8732;p76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8733" name="Google Shape;8733;p76"/>
            <p:cNvSpPr/>
            <p:nvPr/>
          </p:nvSpPr>
          <p:spPr>
            <a:xfrm>
              <a:off x="-11332875" y="1660700"/>
              <a:ext cx="355250" cy="354550"/>
            </a:xfrm>
            <a:custGeom>
              <a:rect b="b" l="l" r="r" t="t"/>
              <a:pathLst>
                <a:path extrusionOk="0" h="14182" w="1421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76"/>
            <p:cNvSpPr/>
            <p:nvPr/>
          </p:nvSpPr>
          <p:spPr>
            <a:xfrm>
              <a:off x="-11072175" y="173472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76"/>
            <p:cNvSpPr/>
            <p:nvPr/>
          </p:nvSpPr>
          <p:spPr>
            <a:xfrm>
              <a:off x="-11278525" y="17347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76"/>
            <p:cNvSpPr/>
            <p:nvPr/>
          </p:nvSpPr>
          <p:spPr>
            <a:xfrm>
              <a:off x="-11175350" y="1714250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37" name="Google Shape;8737;p76"/>
          <p:cNvSpPr/>
          <p:nvPr/>
        </p:nvSpPr>
        <p:spPr>
          <a:xfrm>
            <a:off x="4188590" y="2078629"/>
            <a:ext cx="345370" cy="339286"/>
          </a:xfrm>
          <a:custGeom>
            <a:rect b="b" l="l" r="r" t="t"/>
            <a:pathLst>
              <a:path extrusionOk="0" h="14052" w="14304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8" name="Google Shape;8738;p76"/>
          <p:cNvSpPr/>
          <p:nvPr/>
        </p:nvSpPr>
        <p:spPr>
          <a:xfrm>
            <a:off x="4616792" y="2528958"/>
            <a:ext cx="343849" cy="298988"/>
          </a:xfrm>
          <a:custGeom>
            <a:rect b="b" l="l" r="r" t="t"/>
            <a:pathLst>
              <a:path extrusionOk="0" h="12383" w="14241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39" name="Google Shape;8739;p76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8740" name="Google Shape;8740;p76"/>
            <p:cNvSpPr/>
            <p:nvPr/>
          </p:nvSpPr>
          <p:spPr>
            <a:xfrm>
              <a:off x="-9570950" y="1622100"/>
              <a:ext cx="310350" cy="356025"/>
            </a:xfrm>
            <a:custGeom>
              <a:rect b="b" l="l" r="r" t="t"/>
              <a:pathLst>
                <a:path extrusionOk="0" h="14241" w="12414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76"/>
            <p:cNvSpPr/>
            <p:nvPr/>
          </p:nvSpPr>
          <p:spPr>
            <a:xfrm>
              <a:off x="-9426025" y="16953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2" name="Google Shape;8742;p76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8743" name="Google Shape;8743;p76"/>
            <p:cNvSpPr/>
            <p:nvPr/>
          </p:nvSpPr>
          <p:spPr>
            <a:xfrm>
              <a:off x="-9594575" y="2056875"/>
              <a:ext cx="354450" cy="353675"/>
            </a:xfrm>
            <a:custGeom>
              <a:rect b="b" l="l" r="r" t="t"/>
              <a:pathLst>
                <a:path extrusionOk="0" h="14147" w="14178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76"/>
            <p:cNvSpPr/>
            <p:nvPr/>
          </p:nvSpPr>
          <p:spPr>
            <a:xfrm>
              <a:off x="-9342550" y="230575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76"/>
            <p:cNvSpPr/>
            <p:nvPr/>
          </p:nvSpPr>
          <p:spPr>
            <a:xfrm>
              <a:off x="-9552050" y="23057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46" name="Google Shape;8746;p76"/>
          <p:cNvSpPr/>
          <p:nvPr/>
        </p:nvSpPr>
        <p:spPr>
          <a:xfrm>
            <a:off x="7181693" y="2107916"/>
            <a:ext cx="342352" cy="280710"/>
          </a:xfrm>
          <a:custGeom>
            <a:rect b="b" l="l" r="r" t="t"/>
            <a:pathLst>
              <a:path extrusionOk="0" h="11626" w="14179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47" name="Google Shape;8747;p76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8748" name="Google Shape;8748;p76"/>
            <p:cNvSpPr/>
            <p:nvPr/>
          </p:nvSpPr>
          <p:spPr>
            <a:xfrm>
              <a:off x="-12661600" y="1764675"/>
              <a:ext cx="188275" cy="228425"/>
            </a:xfrm>
            <a:custGeom>
              <a:rect b="b" l="l" r="r" t="t"/>
              <a:pathLst>
                <a:path extrusionOk="0" h="9137" w="7531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76"/>
            <p:cNvSpPr/>
            <p:nvPr/>
          </p:nvSpPr>
          <p:spPr>
            <a:xfrm>
              <a:off x="-12451300" y="1640225"/>
              <a:ext cx="144150" cy="350500"/>
            </a:xfrm>
            <a:custGeom>
              <a:rect b="b" l="l" r="r" t="t"/>
              <a:pathLst>
                <a:path extrusionOk="0" h="14020" w="5766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76"/>
            <p:cNvSpPr/>
            <p:nvPr/>
          </p:nvSpPr>
          <p:spPr>
            <a:xfrm>
              <a:off x="-12619850" y="1887525"/>
              <a:ext cx="104000" cy="63050"/>
            </a:xfrm>
            <a:custGeom>
              <a:rect b="b" l="l" r="r" t="t"/>
              <a:pathLst>
                <a:path extrusionOk="0" h="2522" w="416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1" name="Google Shape;8751;p76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8752" name="Google Shape;8752;p76"/>
            <p:cNvSpPr/>
            <p:nvPr/>
          </p:nvSpPr>
          <p:spPr>
            <a:xfrm>
              <a:off x="-12619850" y="21364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76"/>
            <p:cNvSpPr/>
            <p:nvPr/>
          </p:nvSpPr>
          <p:spPr>
            <a:xfrm>
              <a:off x="-12496200" y="2136425"/>
              <a:ext cx="63050" cy="62250"/>
            </a:xfrm>
            <a:custGeom>
              <a:rect b="b" l="l" r="r" t="t"/>
              <a:pathLst>
                <a:path extrusionOk="0" h="2490" w="2522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76"/>
            <p:cNvSpPr/>
            <p:nvPr/>
          </p:nvSpPr>
          <p:spPr>
            <a:xfrm>
              <a:off x="-12453650" y="2261650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76"/>
            <p:cNvSpPr/>
            <p:nvPr/>
          </p:nvSpPr>
          <p:spPr>
            <a:xfrm>
              <a:off x="-12494625" y="2261650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76"/>
            <p:cNvSpPr/>
            <p:nvPr/>
          </p:nvSpPr>
          <p:spPr>
            <a:xfrm>
              <a:off x="-12619850" y="2301825"/>
              <a:ext cx="103200" cy="60675"/>
            </a:xfrm>
            <a:custGeom>
              <a:rect b="b" l="l" r="r" t="t"/>
              <a:pathLst>
                <a:path extrusionOk="0" h="2427" w="4128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76"/>
            <p:cNvSpPr/>
            <p:nvPr/>
          </p:nvSpPr>
          <p:spPr>
            <a:xfrm>
              <a:off x="-12660025" y="2096250"/>
              <a:ext cx="353675" cy="309975"/>
            </a:xfrm>
            <a:custGeom>
              <a:rect b="b" l="l" r="r" t="t"/>
              <a:pathLst>
                <a:path extrusionOk="0" h="12399" w="14147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8" name="Google Shape;8758;p76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8759" name="Google Shape;8759;p76"/>
            <p:cNvSpPr/>
            <p:nvPr/>
          </p:nvSpPr>
          <p:spPr>
            <a:xfrm>
              <a:off x="-12663175" y="2506800"/>
              <a:ext cx="356825" cy="354050"/>
            </a:xfrm>
            <a:custGeom>
              <a:rect b="b" l="l" r="r" t="t"/>
              <a:pathLst>
                <a:path extrusionOk="0" h="14162" w="14273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76"/>
            <p:cNvSpPr/>
            <p:nvPr/>
          </p:nvSpPr>
          <p:spPr>
            <a:xfrm>
              <a:off x="-12466275" y="2586350"/>
              <a:ext cx="37850" cy="35850"/>
            </a:xfrm>
            <a:custGeom>
              <a:rect b="b" l="l" r="r" t="t"/>
              <a:pathLst>
                <a:path extrusionOk="0" h="1434" w="1514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76"/>
            <p:cNvSpPr/>
            <p:nvPr/>
          </p:nvSpPr>
          <p:spPr>
            <a:xfrm>
              <a:off x="-12422950" y="2630450"/>
              <a:ext cx="37825" cy="35875"/>
            </a:xfrm>
            <a:custGeom>
              <a:rect b="b" l="l" r="r" t="t"/>
              <a:pathLst>
                <a:path extrusionOk="0" h="1435" w="1513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76"/>
            <p:cNvSpPr/>
            <p:nvPr/>
          </p:nvSpPr>
          <p:spPr>
            <a:xfrm>
              <a:off x="-12591500" y="2644250"/>
              <a:ext cx="192200" cy="142975"/>
            </a:xfrm>
            <a:custGeom>
              <a:rect b="b" l="l" r="r" t="t"/>
              <a:pathLst>
                <a:path extrusionOk="0" h="5719" w="7688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3" name="Google Shape;8763;p76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8764" name="Google Shape;8764;p76"/>
            <p:cNvSpPr/>
            <p:nvPr/>
          </p:nvSpPr>
          <p:spPr>
            <a:xfrm>
              <a:off x="-10896525" y="1663050"/>
              <a:ext cx="166200" cy="311925"/>
            </a:xfrm>
            <a:custGeom>
              <a:rect b="b" l="l" r="r" t="t"/>
              <a:pathLst>
                <a:path extrusionOk="0" h="12477" w="6648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76"/>
            <p:cNvSpPr/>
            <p:nvPr/>
          </p:nvSpPr>
          <p:spPr>
            <a:xfrm>
              <a:off x="-10709850" y="1704025"/>
              <a:ext cx="166200" cy="312700"/>
            </a:xfrm>
            <a:custGeom>
              <a:rect b="b" l="l" r="r" t="t"/>
              <a:pathLst>
                <a:path extrusionOk="0" h="12508" w="6648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66" name="Google Shape;8766;p76"/>
          <p:cNvSpPr/>
          <p:nvPr/>
        </p:nvSpPr>
        <p:spPr>
          <a:xfrm>
            <a:off x="4651793" y="2077409"/>
            <a:ext cx="262456" cy="341724"/>
          </a:xfrm>
          <a:custGeom>
            <a:rect b="b" l="l" r="r" t="t"/>
            <a:pathLst>
              <a:path extrusionOk="0" h="14153" w="1087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67" name="Google Shape;8767;p76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8768" name="Google Shape;8768;p76"/>
            <p:cNvSpPr/>
            <p:nvPr/>
          </p:nvSpPr>
          <p:spPr>
            <a:xfrm>
              <a:off x="-10772875" y="25838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76"/>
            <p:cNvSpPr/>
            <p:nvPr/>
          </p:nvSpPr>
          <p:spPr>
            <a:xfrm>
              <a:off x="-10772875" y="2749200"/>
              <a:ext cx="82725" cy="81950"/>
            </a:xfrm>
            <a:custGeom>
              <a:rect b="b" l="l" r="r" t="t"/>
              <a:pathLst>
                <a:path extrusionOk="0" h="3278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76"/>
            <p:cNvSpPr/>
            <p:nvPr/>
          </p:nvSpPr>
          <p:spPr>
            <a:xfrm>
              <a:off x="-10855575" y="2666500"/>
              <a:ext cx="82725" cy="81925"/>
            </a:xfrm>
            <a:custGeom>
              <a:rect b="b" l="l" r="r" t="t"/>
              <a:pathLst>
                <a:path extrusionOk="0" h="3277" w="3309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76"/>
            <p:cNvSpPr/>
            <p:nvPr/>
          </p:nvSpPr>
          <p:spPr>
            <a:xfrm>
              <a:off x="-10690175" y="26665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76"/>
            <p:cNvSpPr/>
            <p:nvPr/>
          </p:nvSpPr>
          <p:spPr>
            <a:xfrm>
              <a:off x="-10752400" y="26869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76"/>
            <p:cNvSpPr/>
            <p:nvPr/>
          </p:nvSpPr>
          <p:spPr>
            <a:xfrm>
              <a:off x="-10898100" y="2542050"/>
              <a:ext cx="353675" cy="330825"/>
            </a:xfrm>
            <a:custGeom>
              <a:rect b="b" l="l" r="r" t="t"/>
              <a:pathLst>
                <a:path extrusionOk="0" h="13233" w="14147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4" name="Google Shape;8774;p76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8775" name="Google Shape;8775;p76"/>
            <p:cNvSpPr/>
            <p:nvPr/>
          </p:nvSpPr>
          <p:spPr>
            <a:xfrm>
              <a:off x="-9034575" y="1706075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76"/>
            <p:cNvSpPr/>
            <p:nvPr/>
          </p:nvSpPr>
          <p:spPr>
            <a:xfrm>
              <a:off x="-9157450" y="1622750"/>
              <a:ext cx="164625" cy="249850"/>
            </a:xfrm>
            <a:custGeom>
              <a:rect b="b" l="l" r="r" t="t"/>
              <a:pathLst>
                <a:path extrusionOk="0" h="9994" w="6585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7" name="Google Shape;8777;p76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8778" name="Google Shape;8778;p76"/>
            <p:cNvSpPr/>
            <p:nvPr/>
          </p:nvSpPr>
          <p:spPr>
            <a:xfrm>
              <a:off x="-9023550" y="2056875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76"/>
            <p:cNvSpPr/>
            <p:nvPr/>
          </p:nvSpPr>
          <p:spPr>
            <a:xfrm>
              <a:off x="-9119650" y="2137200"/>
              <a:ext cx="273325" cy="270200"/>
            </a:xfrm>
            <a:custGeom>
              <a:rect b="b" l="l" r="r" t="t"/>
              <a:pathLst>
                <a:path extrusionOk="0" h="10808" w="10933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80" name="Google Shape;8780;p76"/>
          <p:cNvSpPr/>
          <p:nvPr/>
        </p:nvSpPr>
        <p:spPr>
          <a:xfrm>
            <a:off x="6749502" y="2507674"/>
            <a:ext cx="340058" cy="341555"/>
          </a:xfrm>
          <a:custGeom>
            <a:rect b="b" l="l" r="r" t="t"/>
            <a:pathLst>
              <a:path extrusionOk="0" h="14146" w="14084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1" name="Google Shape;8781;p76"/>
          <p:cNvSpPr/>
          <p:nvPr/>
        </p:nvSpPr>
        <p:spPr>
          <a:xfrm>
            <a:off x="7202252" y="1669672"/>
            <a:ext cx="301233" cy="341555"/>
          </a:xfrm>
          <a:custGeom>
            <a:rect b="b" l="l" r="r" t="t"/>
            <a:pathLst>
              <a:path extrusionOk="0" h="14146" w="12476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82" name="Google Shape;8782;p76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8783" name="Google Shape;8783;p76"/>
            <p:cNvSpPr/>
            <p:nvPr/>
          </p:nvSpPr>
          <p:spPr>
            <a:xfrm>
              <a:off x="-13947000" y="3212800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76"/>
            <p:cNvSpPr/>
            <p:nvPr/>
          </p:nvSpPr>
          <p:spPr>
            <a:xfrm>
              <a:off x="-13821775" y="3295600"/>
              <a:ext cx="228450" cy="269600"/>
            </a:xfrm>
            <a:custGeom>
              <a:rect b="b" l="l" r="r" t="t"/>
              <a:pathLst>
                <a:path extrusionOk="0" h="10784" w="9138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85" name="Google Shape;8785;p76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8786" name="Google Shape;8786;p76"/>
            <p:cNvSpPr/>
            <p:nvPr/>
          </p:nvSpPr>
          <p:spPr>
            <a:xfrm>
              <a:off x="-13717000" y="3647075"/>
              <a:ext cx="124450" cy="144150"/>
            </a:xfrm>
            <a:custGeom>
              <a:rect b="b" l="l" r="r" t="t"/>
              <a:pathLst>
                <a:path extrusionOk="0" h="5766" w="4978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76"/>
            <p:cNvSpPr/>
            <p:nvPr/>
          </p:nvSpPr>
          <p:spPr>
            <a:xfrm>
              <a:off x="-13801275" y="3647075"/>
              <a:ext cx="63025" cy="61075"/>
            </a:xfrm>
            <a:custGeom>
              <a:rect b="b" l="l" r="r" t="t"/>
              <a:pathLst>
                <a:path extrusionOk="0" h="2443" w="2521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76"/>
            <p:cNvSpPr/>
            <p:nvPr/>
          </p:nvSpPr>
          <p:spPr>
            <a:xfrm>
              <a:off x="-13946200" y="3647075"/>
              <a:ext cx="124450" cy="143400"/>
            </a:xfrm>
            <a:custGeom>
              <a:rect b="b" l="l" r="r" t="t"/>
              <a:pathLst>
                <a:path extrusionOk="0" h="5736" w="4978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76"/>
            <p:cNvSpPr/>
            <p:nvPr/>
          </p:nvSpPr>
          <p:spPr>
            <a:xfrm>
              <a:off x="-13946200" y="3873900"/>
              <a:ext cx="352875" cy="125275"/>
            </a:xfrm>
            <a:custGeom>
              <a:rect b="b" l="l" r="r" t="t"/>
              <a:pathLst>
                <a:path extrusionOk="0" h="5011" w="14115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76"/>
            <p:cNvSpPr/>
            <p:nvPr/>
          </p:nvSpPr>
          <p:spPr>
            <a:xfrm>
              <a:off x="-13713850" y="3810125"/>
              <a:ext cx="120525" cy="105075"/>
            </a:xfrm>
            <a:custGeom>
              <a:rect b="b" l="l" r="r" t="t"/>
              <a:pathLst>
                <a:path extrusionOk="0" h="4203" w="4821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76"/>
            <p:cNvSpPr/>
            <p:nvPr/>
          </p:nvSpPr>
          <p:spPr>
            <a:xfrm>
              <a:off x="-13946200" y="3810125"/>
              <a:ext cx="121300" cy="105175"/>
            </a:xfrm>
            <a:custGeom>
              <a:rect b="b" l="l" r="r" t="t"/>
              <a:pathLst>
                <a:path extrusionOk="0" h="4207" w="4852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92" name="Google Shape;8792;p76"/>
          <p:cNvSpPr/>
          <p:nvPr/>
        </p:nvSpPr>
        <p:spPr>
          <a:xfrm>
            <a:off x="2089916" y="3890329"/>
            <a:ext cx="260187" cy="339286"/>
          </a:xfrm>
          <a:custGeom>
            <a:rect b="b" l="l" r="r" t="t"/>
            <a:pathLst>
              <a:path extrusionOk="0" h="14052" w="10776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93" name="Google Shape;8793;p76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8794" name="Google Shape;8794;p76"/>
            <p:cNvSpPr/>
            <p:nvPr/>
          </p:nvSpPr>
          <p:spPr>
            <a:xfrm>
              <a:off x="-12163025" y="3214275"/>
              <a:ext cx="354450" cy="165025"/>
            </a:xfrm>
            <a:custGeom>
              <a:rect b="b" l="l" r="r" t="t"/>
              <a:pathLst>
                <a:path extrusionOk="0" h="6601" w="14178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76"/>
            <p:cNvSpPr/>
            <p:nvPr/>
          </p:nvSpPr>
          <p:spPr>
            <a:xfrm>
              <a:off x="-12161450" y="3503725"/>
              <a:ext cx="41775" cy="62250"/>
            </a:xfrm>
            <a:custGeom>
              <a:rect b="b" l="l" r="r" t="t"/>
              <a:pathLst>
                <a:path extrusionOk="0" h="2490" w="1671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76"/>
            <p:cNvSpPr/>
            <p:nvPr/>
          </p:nvSpPr>
          <p:spPr>
            <a:xfrm>
              <a:off x="-12161450" y="3350150"/>
              <a:ext cx="41775" cy="133125"/>
            </a:xfrm>
            <a:custGeom>
              <a:rect b="b" l="l" r="r" t="t"/>
              <a:pathLst>
                <a:path extrusionOk="0" h="5325" w="1671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97" name="Google Shape;8797;p76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8798" name="Google Shape;8798;p76"/>
            <p:cNvSpPr/>
            <p:nvPr/>
          </p:nvSpPr>
          <p:spPr>
            <a:xfrm>
              <a:off x="-12059850" y="3958975"/>
              <a:ext cx="149675" cy="42550"/>
            </a:xfrm>
            <a:custGeom>
              <a:rect b="b" l="l" r="r" t="t"/>
              <a:pathLst>
                <a:path extrusionOk="0" h="1702" w="5987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76"/>
            <p:cNvSpPr/>
            <p:nvPr/>
          </p:nvSpPr>
          <p:spPr>
            <a:xfrm>
              <a:off x="-11850350" y="3749475"/>
              <a:ext cx="42575" cy="149675"/>
            </a:xfrm>
            <a:custGeom>
              <a:rect b="b" l="l" r="r" t="t"/>
              <a:pathLst>
                <a:path extrusionOk="0" h="5987" w="1703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76"/>
            <p:cNvSpPr/>
            <p:nvPr/>
          </p:nvSpPr>
          <p:spPr>
            <a:xfrm>
              <a:off x="-12059850" y="3647875"/>
              <a:ext cx="148875" cy="42550"/>
            </a:xfrm>
            <a:custGeom>
              <a:rect b="b" l="l" r="r" t="t"/>
              <a:pathLst>
                <a:path extrusionOk="0" h="1702" w="5955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76"/>
            <p:cNvSpPr/>
            <p:nvPr/>
          </p:nvSpPr>
          <p:spPr>
            <a:xfrm>
              <a:off x="-12160675" y="3750250"/>
              <a:ext cx="41775" cy="148900"/>
            </a:xfrm>
            <a:custGeom>
              <a:rect b="b" l="l" r="r" t="t"/>
              <a:pathLst>
                <a:path extrusionOk="0" h="5956" w="1671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76"/>
            <p:cNvSpPr/>
            <p:nvPr/>
          </p:nvSpPr>
          <p:spPr>
            <a:xfrm>
              <a:off x="-12099225" y="3710875"/>
              <a:ext cx="228425" cy="226200"/>
            </a:xfrm>
            <a:custGeom>
              <a:rect b="b" l="l" r="r" t="t"/>
              <a:pathLst>
                <a:path extrusionOk="0" h="9048" w="9137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76"/>
            <p:cNvSpPr/>
            <p:nvPr/>
          </p:nvSpPr>
          <p:spPr>
            <a:xfrm>
              <a:off x="-12056700" y="37518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76"/>
            <p:cNvSpPr/>
            <p:nvPr/>
          </p:nvSpPr>
          <p:spPr>
            <a:xfrm>
              <a:off x="-12016525" y="3792775"/>
              <a:ext cx="63025" cy="63050"/>
            </a:xfrm>
            <a:custGeom>
              <a:rect b="b" l="l" r="r" t="t"/>
              <a:pathLst>
                <a:path extrusionOk="0" h="2522" w="2521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5" name="Google Shape;8805;p76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8806" name="Google Shape;8806;p76"/>
            <p:cNvSpPr/>
            <p:nvPr/>
          </p:nvSpPr>
          <p:spPr>
            <a:xfrm>
              <a:off x="-12014950" y="4081850"/>
              <a:ext cx="61450" cy="62275"/>
            </a:xfrm>
            <a:custGeom>
              <a:rect b="b" l="l" r="r" t="t"/>
              <a:pathLst>
                <a:path extrusionOk="0" h="2491" w="2458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76"/>
            <p:cNvSpPr/>
            <p:nvPr/>
          </p:nvSpPr>
          <p:spPr>
            <a:xfrm>
              <a:off x="-12077175" y="4352000"/>
              <a:ext cx="186700" cy="83500"/>
            </a:xfrm>
            <a:custGeom>
              <a:rect b="b" l="l" r="r" t="t"/>
              <a:pathLst>
                <a:path extrusionOk="0" h="3340" w="7468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76"/>
            <p:cNvSpPr/>
            <p:nvPr/>
          </p:nvSpPr>
          <p:spPr>
            <a:xfrm>
              <a:off x="-11911775" y="4186000"/>
              <a:ext cx="103200" cy="101425"/>
            </a:xfrm>
            <a:custGeom>
              <a:rect b="b" l="l" r="r" t="t"/>
              <a:pathLst>
                <a:path extrusionOk="0" h="4057" w="4128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76"/>
            <p:cNvSpPr/>
            <p:nvPr/>
          </p:nvSpPr>
          <p:spPr>
            <a:xfrm>
              <a:off x="-12160675" y="4186000"/>
              <a:ext cx="104000" cy="101425"/>
            </a:xfrm>
            <a:custGeom>
              <a:rect b="b" l="l" r="r" t="t"/>
              <a:pathLst>
                <a:path extrusionOk="0" h="4057" w="416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76"/>
            <p:cNvSpPr/>
            <p:nvPr/>
          </p:nvSpPr>
          <p:spPr>
            <a:xfrm>
              <a:off x="-12049600" y="4144075"/>
              <a:ext cx="127600" cy="67750"/>
            </a:xfrm>
            <a:custGeom>
              <a:rect b="b" l="l" r="r" t="t"/>
              <a:pathLst>
                <a:path extrusionOk="0" h="2710" w="5104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76"/>
            <p:cNvSpPr/>
            <p:nvPr/>
          </p:nvSpPr>
          <p:spPr>
            <a:xfrm>
              <a:off x="-12033850" y="4212600"/>
              <a:ext cx="99250" cy="118150"/>
            </a:xfrm>
            <a:custGeom>
              <a:rect b="b" l="l" r="r" t="t"/>
              <a:pathLst>
                <a:path extrusionOk="0" h="4726" w="397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2" name="Google Shape;8812;p76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8813" name="Google Shape;8813;p76"/>
            <p:cNvSpPr/>
            <p:nvPr/>
          </p:nvSpPr>
          <p:spPr>
            <a:xfrm>
              <a:off x="-10390875" y="3263500"/>
              <a:ext cx="352100" cy="42550"/>
            </a:xfrm>
            <a:custGeom>
              <a:rect b="b" l="l" r="r" t="t"/>
              <a:pathLst>
                <a:path extrusionOk="0" h="1702" w="14084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76"/>
            <p:cNvSpPr/>
            <p:nvPr/>
          </p:nvSpPr>
          <p:spPr>
            <a:xfrm>
              <a:off x="-10391650" y="3451750"/>
              <a:ext cx="352875" cy="81925"/>
            </a:xfrm>
            <a:custGeom>
              <a:rect b="b" l="l" r="r" t="t"/>
              <a:pathLst>
                <a:path extrusionOk="0" h="3277" w="14115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76"/>
            <p:cNvSpPr/>
            <p:nvPr/>
          </p:nvSpPr>
          <p:spPr>
            <a:xfrm>
              <a:off x="-10327075" y="3180600"/>
              <a:ext cx="223700" cy="62450"/>
            </a:xfrm>
            <a:custGeom>
              <a:rect b="b" l="l" r="r" t="t"/>
              <a:pathLst>
                <a:path extrusionOk="0" h="2498" w="8948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76"/>
            <p:cNvSpPr/>
            <p:nvPr/>
          </p:nvSpPr>
          <p:spPr>
            <a:xfrm>
              <a:off x="-10245950" y="3325725"/>
              <a:ext cx="61450" cy="104775"/>
            </a:xfrm>
            <a:custGeom>
              <a:rect b="b" l="l" r="r" t="t"/>
              <a:pathLst>
                <a:path extrusionOk="0" h="4191" w="2458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76"/>
            <p:cNvSpPr/>
            <p:nvPr/>
          </p:nvSpPr>
          <p:spPr>
            <a:xfrm>
              <a:off x="-10142775" y="3325725"/>
              <a:ext cx="63025" cy="104775"/>
            </a:xfrm>
            <a:custGeom>
              <a:rect b="b" l="l" r="r" t="t"/>
              <a:pathLst>
                <a:path extrusionOk="0" h="4191" w="2521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76"/>
            <p:cNvSpPr/>
            <p:nvPr/>
          </p:nvSpPr>
          <p:spPr>
            <a:xfrm>
              <a:off x="-10350700" y="33257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9" name="Google Shape;8819;p76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8820" name="Google Shape;8820;p76"/>
            <p:cNvSpPr/>
            <p:nvPr/>
          </p:nvSpPr>
          <p:spPr>
            <a:xfrm>
              <a:off x="-10308950" y="3780175"/>
              <a:ext cx="186675" cy="104800"/>
            </a:xfrm>
            <a:custGeom>
              <a:rect b="b" l="l" r="r" t="t"/>
              <a:pathLst>
                <a:path extrusionOk="0" h="4192" w="7467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76"/>
            <p:cNvSpPr/>
            <p:nvPr/>
          </p:nvSpPr>
          <p:spPr>
            <a:xfrm>
              <a:off x="-10390875" y="3698275"/>
              <a:ext cx="352100" cy="269400"/>
            </a:xfrm>
            <a:custGeom>
              <a:rect b="b" l="l" r="r" t="t"/>
              <a:pathLst>
                <a:path extrusionOk="0" h="10776" w="14084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76"/>
            <p:cNvSpPr/>
            <p:nvPr/>
          </p:nvSpPr>
          <p:spPr>
            <a:xfrm>
              <a:off x="-10268000" y="3616350"/>
              <a:ext cx="103975" cy="81150"/>
            </a:xfrm>
            <a:custGeom>
              <a:rect b="b" l="l" r="r" t="t"/>
              <a:pathLst>
                <a:path extrusionOk="0" h="3246" w="4159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23" name="Google Shape;8823;p76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8824" name="Google Shape;8824;p76"/>
            <p:cNvSpPr/>
            <p:nvPr/>
          </p:nvSpPr>
          <p:spPr>
            <a:xfrm>
              <a:off x="-10308175" y="4224400"/>
              <a:ext cx="185900" cy="115800"/>
            </a:xfrm>
            <a:custGeom>
              <a:rect b="b" l="l" r="r" t="t"/>
              <a:pathLst>
                <a:path extrusionOk="0" h="4632" w="7436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76"/>
            <p:cNvSpPr/>
            <p:nvPr/>
          </p:nvSpPr>
          <p:spPr>
            <a:xfrm>
              <a:off x="-10292425" y="4121225"/>
              <a:ext cx="159125" cy="30750"/>
            </a:xfrm>
            <a:custGeom>
              <a:rect b="b" l="l" r="r" t="t"/>
              <a:pathLst>
                <a:path extrusionOk="0" h="1230" w="6365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76"/>
            <p:cNvSpPr/>
            <p:nvPr/>
          </p:nvSpPr>
          <p:spPr>
            <a:xfrm>
              <a:off x="-10370400" y="4049550"/>
              <a:ext cx="310350" cy="91400"/>
            </a:xfrm>
            <a:custGeom>
              <a:rect b="b" l="l" r="r" t="t"/>
              <a:pathLst>
                <a:path extrusionOk="0" h="3656" w="12414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76"/>
            <p:cNvSpPr/>
            <p:nvPr/>
          </p:nvSpPr>
          <p:spPr>
            <a:xfrm>
              <a:off x="-10328650" y="4173200"/>
              <a:ext cx="226850" cy="30750"/>
            </a:xfrm>
            <a:custGeom>
              <a:rect b="b" l="l" r="r" t="t"/>
              <a:pathLst>
                <a:path extrusionOk="0" h="1230" w="9074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76"/>
            <p:cNvSpPr/>
            <p:nvPr/>
          </p:nvSpPr>
          <p:spPr>
            <a:xfrm>
              <a:off x="-10328650" y="4360650"/>
              <a:ext cx="226850" cy="41000"/>
            </a:xfrm>
            <a:custGeom>
              <a:rect b="b" l="l" r="r" t="t"/>
              <a:pathLst>
                <a:path extrusionOk="0" h="1640" w="9074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29" name="Google Shape;8829;p76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8830" name="Google Shape;8830;p76"/>
            <p:cNvSpPr/>
            <p:nvPr/>
          </p:nvSpPr>
          <p:spPr>
            <a:xfrm>
              <a:off x="-8542325" y="3335375"/>
              <a:ext cx="112650" cy="104375"/>
            </a:xfrm>
            <a:custGeom>
              <a:rect b="b" l="l" r="r" t="t"/>
              <a:pathLst>
                <a:path extrusionOk="0" h="4175" w="4506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76"/>
            <p:cNvSpPr/>
            <p:nvPr/>
          </p:nvSpPr>
          <p:spPr>
            <a:xfrm>
              <a:off x="-8496650" y="3377125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76"/>
            <p:cNvSpPr/>
            <p:nvPr/>
          </p:nvSpPr>
          <p:spPr>
            <a:xfrm>
              <a:off x="-8540750" y="3332825"/>
              <a:ext cx="242625" cy="230425"/>
            </a:xfrm>
            <a:custGeom>
              <a:rect b="b" l="l" r="r" t="t"/>
              <a:pathLst>
                <a:path extrusionOk="0" h="9217" w="9705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76"/>
            <p:cNvSpPr/>
            <p:nvPr/>
          </p:nvSpPr>
          <p:spPr>
            <a:xfrm>
              <a:off x="-8645500" y="3428125"/>
              <a:ext cx="120525" cy="118950"/>
            </a:xfrm>
            <a:custGeom>
              <a:rect b="b" l="l" r="r" t="t"/>
              <a:pathLst>
                <a:path extrusionOk="0" h="4758" w="4821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76"/>
            <p:cNvSpPr/>
            <p:nvPr/>
          </p:nvSpPr>
          <p:spPr>
            <a:xfrm>
              <a:off x="-8448600" y="3227275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76"/>
            <p:cNvSpPr/>
            <p:nvPr/>
          </p:nvSpPr>
          <p:spPr>
            <a:xfrm>
              <a:off x="-8674650" y="3210975"/>
              <a:ext cx="241825" cy="232925"/>
            </a:xfrm>
            <a:custGeom>
              <a:rect b="b" l="l" r="r" t="t"/>
              <a:pathLst>
                <a:path extrusionOk="0" h="9317" w="9673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36" name="Google Shape;8836;p76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8837" name="Google Shape;8837;p76"/>
            <p:cNvSpPr/>
            <p:nvPr/>
          </p:nvSpPr>
          <p:spPr>
            <a:xfrm>
              <a:off x="-13283825" y="3482475"/>
              <a:ext cx="125275" cy="82725"/>
            </a:xfrm>
            <a:custGeom>
              <a:rect b="b" l="l" r="r" t="t"/>
              <a:pathLst>
                <a:path extrusionOk="0" h="3309" w="5011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76"/>
            <p:cNvSpPr/>
            <p:nvPr/>
          </p:nvSpPr>
          <p:spPr>
            <a:xfrm>
              <a:off x="-13512225" y="3211525"/>
              <a:ext cx="353675" cy="249700"/>
            </a:xfrm>
            <a:custGeom>
              <a:rect b="b" l="l" r="r" t="t"/>
              <a:pathLst>
                <a:path extrusionOk="0" h="9988" w="14147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76"/>
            <p:cNvSpPr/>
            <p:nvPr/>
          </p:nvSpPr>
          <p:spPr>
            <a:xfrm>
              <a:off x="-13512225" y="3483250"/>
              <a:ext cx="100050" cy="81150"/>
            </a:xfrm>
            <a:custGeom>
              <a:rect b="b" l="l" r="r" t="t"/>
              <a:pathLst>
                <a:path extrusionOk="0" h="3246" w="4002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76"/>
            <p:cNvSpPr/>
            <p:nvPr/>
          </p:nvSpPr>
          <p:spPr>
            <a:xfrm>
              <a:off x="-13407475" y="3483250"/>
              <a:ext cx="36250" cy="81150"/>
            </a:xfrm>
            <a:custGeom>
              <a:rect b="b" l="l" r="r" t="t"/>
              <a:pathLst>
                <a:path extrusionOk="0" h="3246" w="145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76"/>
            <p:cNvSpPr/>
            <p:nvPr/>
          </p:nvSpPr>
          <p:spPr>
            <a:xfrm>
              <a:off x="-13366525" y="3485625"/>
              <a:ext cx="70125" cy="76425"/>
            </a:xfrm>
            <a:custGeom>
              <a:rect b="b" l="l" r="r" t="t"/>
              <a:pathLst>
                <a:path extrusionOk="0" h="3057" w="2805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2" name="Google Shape;8842;p76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8843" name="Google Shape;8843;p76"/>
            <p:cNvSpPr/>
            <p:nvPr/>
          </p:nvSpPr>
          <p:spPr>
            <a:xfrm>
              <a:off x="-13344475" y="38762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76"/>
            <p:cNvSpPr/>
            <p:nvPr/>
          </p:nvSpPr>
          <p:spPr>
            <a:xfrm>
              <a:off x="-13268850" y="3854225"/>
              <a:ext cx="110300" cy="62250"/>
            </a:xfrm>
            <a:custGeom>
              <a:rect b="b" l="l" r="r" t="t"/>
              <a:pathLst>
                <a:path extrusionOk="0" h="2490" w="4412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5" name="Google Shape;8845;p76"/>
            <p:cNvSpPr/>
            <p:nvPr/>
          </p:nvSpPr>
          <p:spPr>
            <a:xfrm>
              <a:off x="-13512225" y="3936925"/>
              <a:ext cx="353675" cy="62250"/>
            </a:xfrm>
            <a:custGeom>
              <a:rect b="b" l="l" r="r" t="t"/>
              <a:pathLst>
                <a:path extrusionOk="0" h="2490" w="14147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76"/>
            <p:cNvSpPr/>
            <p:nvPr/>
          </p:nvSpPr>
          <p:spPr>
            <a:xfrm>
              <a:off x="-13387000" y="3833750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76"/>
            <p:cNvSpPr/>
            <p:nvPr/>
          </p:nvSpPr>
          <p:spPr>
            <a:xfrm>
              <a:off x="-13512225" y="3855000"/>
              <a:ext cx="111875" cy="62250"/>
            </a:xfrm>
            <a:custGeom>
              <a:rect b="b" l="l" r="r" t="t"/>
              <a:pathLst>
                <a:path extrusionOk="0" h="2490" w="4475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76"/>
            <p:cNvSpPr/>
            <p:nvPr/>
          </p:nvSpPr>
          <p:spPr>
            <a:xfrm>
              <a:off x="-13490175" y="3730575"/>
              <a:ext cx="62250" cy="40975"/>
            </a:xfrm>
            <a:custGeom>
              <a:rect b="b" l="l" r="r" t="t"/>
              <a:pathLst>
                <a:path extrusionOk="0" h="1639" w="249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76"/>
            <p:cNvSpPr/>
            <p:nvPr/>
          </p:nvSpPr>
          <p:spPr>
            <a:xfrm>
              <a:off x="-13241275" y="3730575"/>
              <a:ext cx="62225" cy="40975"/>
            </a:xfrm>
            <a:custGeom>
              <a:rect b="b" l="l" r="r" t="t"/>
              <a:pathLst>
                <a:path extrusionOk="0" h="1639" w="2489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76"/>
            <p:cNvSpPr/>
            <p:nvPr/>
          </p:nvSpPr>
          <p:spPr>
            <a:xfrm>
              <a:off x="-13427950" y="3647075"/>
              <a:ext cx="186700" cy="63025"/>
            </a:xfrm>
            <a:custGeom>
              <a:rect b="b" l="l" r="r" t="t"/>
              <a:pathLst>
                <a:path extrusionOk="0" h="2521" w="7468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76"/>
            <p:cNvSpPr/>
            <p:nvPr/>
          </p:nvSpPr>
          <p:spPr>
            <a:xfrm>
              <a:off x="-13512225" y="3773100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2" name="Google Shape;8852;p76"/>
            <p:cNvSpPr/>
            <p:nvPr/>
          </p:nvSpPr>
          <p:spPr>
            <a:xfrm>
              <a:off x="-13411400" y="3730575"/>
              <a:ext cx="153600" cy="20500"/>
            </a:xfrm>
            <a:custGeom>
              <a:rect b="b" l="l" r="r" t="t"/>
              <a:pathLst>
                <a:path extrusionOk="0" h="820" w="6144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3" name="Google Shape;8853;p76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8854" name="Google Shape;8854;p76"/>
            <p:cNvSpPr/>
            <p:nvPr/>
          </p:nvSpPr>
          <p:spPr>
            <a:xfrm>
              <a:off x="-13512225" y="4203925"/>
              <a:ext cx="353675" cy="229225"/>
            </a:xfrm>
            <a:custGeom>
              <a:rect b="b" l="l" r="r" t="t"/>
              <a:pathLst>
                <a:path extrusionOk="0" h="9169" w="14147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76"/>
            <p:cNvSpPr/>
            <p:nvPr/>
          </p:nvSpPr>
          <p:spPr>
            <a:xfrm>
              <a:off x="-13366525" y="4275600"/>
              <a:ext cx="73275" cy="88225"/>
            </a:xfrm>
            <a:custGeom>
              <a:rect b="b" l="l" r="r" t="t"/>
              <a:pathLst>
                <a:path extrusionOk="0" h="3529" w="2931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76"/>
            <p:cNvSpPr/>
            <p:nvPr/>
          </p:nvSpPr>
          <p:spPr>
            <a:xfrm>
              <a:off x="-13398800" y="4143275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76"/>
            <p:cNvSpPr/>
            <p:nvPr/>
          </p:nvSpPr>
          <p:spPr>
            <a:xfrm>
              <a:off x="-13336575" y="4143275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8" name="Google Shape;8858;p76"/>
            <p:cNvSpPr/>
            <p:nvPr/>
          </p:nvSpPr>
          <p:spPr>
            <a:xfrm>
              <a:off x="-13398800" y="4081050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76"/>
            <p:cNvSpPr/>
            <p:nvPr/>
          </p:nvSpPr>
          <p:spPr>
            <a:xfrm>
              <a:off x="-13274375" y="4143275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76"/>
            <p:cNvSpPr/>
            <p:nvPr/>
          </p:nvSpPr>
          <p:spPr>
            <a:xfrm>
              <a:off x="-13212925" y="4081050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76"/>
            <p:cNvSpPr/>
            <p:nvPr/>
          </p:nvSpPr>
          <p:spPr>
            <a:xfrm>
              <a:off x="-13212925" y="4143275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76"/>
            <p:cNvSpPr/>
            <p:nvPr/>
          </p:nvSpPr>
          <p:spPr>
            <a:xfrm>
              <a:off x="-13274375" y="4081050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76"/>
            <p:cNvSpPr/>
            <p:nvPr/>
          </p:nvSpPr>
          <p:spPr>
            <a:xfrm>
              <a:off x="-13336575" y="4081050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76"/>
            <p:cNvSpPr/>
            <p:nvPr/>
          </p:nvSpPr>
          <p:spPr>
            <a:xfrm>
              <a:off x="-13512225" y="408027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5" name="Google Shape;8865;p76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8866" name="Google Shape;8866;p76"/>
            <p:cNvSpPr/>
            <p:nvPr/>
          </p:nvSpPr>
          <p:spPr>
            <a:xfrm>
              <a:off x="-11603025" y="3389725"/>
              <a:ext cx="104775" cy="143950"/>
            </a:xfrm>
            <a:custGeom>
              <a:rect b="b" l="l" r="r" t="t"/>
              <a:pathLst>
                <a:path extrusionOk="0" h="5758" w="4191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76"/>
            <p:cNvSpPr/>
            <p:nvPr/>
          </p:nvSpPr>
          <p:spPr>
            <a:xfrm>
              <a:off x="-11647125" y="3246175"/>
              <a:ext cx="86650" cy="133925"/>
            </a:xfrm>
            <a:custGeom>
              <a:rect b="b" l="l" r="r" t="t"/>
              <a:pathLst>
                <a:path extrusionOk="0" h="5357" w="3466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76"/>
            <p:cNvSpPr/>
            <p:nvPr/>
          </p:nvSpPr>
          <p:spPr>
            <a:xfrm>
              <a:off x="-11540025" y="3245400"/>
              <a:ext cx="86675" cy="133900"/>
            </a:xfrm>
            <a:custGeom>
              <a:rect b="b" l="l" r="r" t="t"/>
              <a:pathLst>
                <a:path extrusionOk="0" h="5356" w="3467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76"/>
            <p:cNvSpPr/>
            <p:nvPr/>
          </p:nvSpPr>
          <p:spPr>
            <a:xfrm>
              <a:off x="-11498275" y="3285550"/>
              <a:ext cx="123675" cy="160700"/>
            </a:xfrm>
            <a:custGeom>
              <a:rect b="b" l="l" r="r" t="t"/>
              <a:pathLst>
                <a:path extrusionOk="0" h="6428" w="4947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76"/>
            <p:cNvSpPr/>
            <p:nvPr/>
          </p:nvSpPr>
          <p:spPr>
            <a:xfrm>
              <a:off x="-11728250" y="3286350"/>
              <a:ext cx="125250" cy="160700"/>
            </a:xfrm>
            <a:custGeom>
              <a:rect b="b" l="l" r="r" t="t"/>
              <a:pathLst>
                <a:path extrusionOk="0" h="6428" w="501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71" name="Google Shape;8871;p76"/>
          <p:cNvSpPr/>
          <p:nvPr/>
        </p:nvSpPr>
        <p:spPr>
          <a:xfrm>
            <a:off x="3910683" y="3600407"/>
            <a:ext cx="38801" cy="80668"/>
          </a:xfrm>
          <a:custGeom>
            <a:rect b="b" l="l" r="r" t="t"/>
            <a:pathLst>
              <a:path extrusionOk="0" h="3341" w="1607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72" name="Google Shape;8872;p76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8873" name="Google Shape;8873;p76"/>
            <p:cNvSpPr/>
            <p:nvPr/>
          </p:nvSpPr>
          <p:spPr>
            <a:xfrm>
              <a:off x="-11460475" y="3648050"/>
              <a:ext cx="86675" cy="80175"/>
            </a:xfrm>
            <a:custGeom>
              <a:rect b="b" l="l" r="r" t="t"/>
              <a:pathLst>
                <a:path extrusionOk="0" h="3207" w="3467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76"/>
            <p:cNvSpPr/>
            <p:nvPr/>
          </p:nvSpPr>
          <p:spPr>
            <a:xfrm>
              <a:off x="-116014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76"/>
            <p:cNvSpPr/>
            <p:nvPr/>
          </p:nvSpPr>
          <p:spPr>
            <a:xfrm>
              <a:off x="-11729050" y="3646475"/>
              <a:ext cx="353675" cy="209350"/>
            </a:xfrm>
            <a:custGeom>
              <a:rect b="b" l="l" r="r" t="t"/>
              <a:pathLst>
                <a:path extrusionOk="0" h="8374" w="14147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76"/>
            <p:cNvSpPr/>
            <p:nvPr/>
          </p:nvSpPr>
          <p:spPr>
            <a:xfrm>
              <a:off x="-115187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76"/>
            <p:cNvSpPr/>
            <p:nvPr/>
          </p:nvSpPr>
          <p:spPr>
            <a:xfrm>
              <a:off x="-11698325" y="3858150"/>
              <a:ext cx="67750" cy="69350"/>
            </a:xfrm>
            <a:custGeom>
              <a:rect b="b" l="l" r="r" t="t"/>
              <a:pathLst>
                <a:path extrusionOk="0" h="2774" w="271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76"/>
            <p:cNvSpPr/>
            <p:nvPr/>
          </p:nvSpPr>
          <p:spPr>
            <a:xfrm>
              <a:off x="-11627450" y="3869175"/>
              <a:ext cx="47300" cy="55175"/>
            </a:xfrm>
            <a:custGeom>
              <a:rect b="b" l="l" r="r" t="t"/>
              <a:pathLst>
                <a:path extrusionOk="0" h="2207" w="1892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76"/>
            <p:cNvSpPr/>
            <p:nvPr/>
          </p:nvSpPr>
          <p:spPr>
            <a:xfrm>
              <a:off x="-11414775" y="3803025"/>
              <a:ext cx="41750" cy="83525"/>
            </a:xfrm>
            <a:custGeom>
              <a:rect b="b" l="l" r="r" t="t"/>
              <a:pathLst>
                <a:path extrusionOk="0" h="3341" w="167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76"/>
            <p:cNvSpPr/>
            <p:nvPr/>
          </p:nvSpPr>
          <p:spPr>
            <a:xfrm>
              <a:off x="-11592800" y="3876275"/>
              <a:ext cx="84300" cy="62250"/>
            </a:xfrm>
            <a:custGeom>
              <a:rect b="b" l="l" r="r" t="t"/>
              <a:pathLst>
                <a:path extrusionOk="0" h="2490" w="3372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76"/>
            <p:cNvSpPr/>
            <p:nvPr/>
          </p:nvSpPr>
          <p:spPr>
            <a:xfrm>
              <a:off x="-11520325" y="3869175"/>
              <a:ext cx="47275" cy="55175"/>
            </a:xfrm>
            <a:custGeom>
              <a:rect b="b" l="l" r="r" t="t"/>
              <a:pathLst>
                <a:path extrusionOk="0" h="2207" w="1891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76"/>
            <p:cNvSpPr/>
            <p:nvPr/>
          </p:nvSpPr>
          <p:spPr>
            <a:xfrm>
              <a:off x="-11726675" y="3903850"/>
              <a:ext cx="352075" cy="97675"/>
            </a:xfrm>
            <a:custGeom>
              <a:rect b="b" l="l" r="r" t="t"/>
              <a:pathLst>
                <a:path extrusionOk="0" h="3907" w="14083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76"/>
            <p:cNvSpPr/>
            <p:nvPr/>
          </p:nvSpPr>
          <p:spPr>
            <a:xfrm>
              <a:off x="-11470700" y="3859725"/>
              <a:ext cx="66975" cy="68550"/>
            </a:xfrm>
            <a:custGeom>
              <a:rect b="b" l="l" r="r" t="t"/>
              <a:pathLst>
                <a:path extrusionOk="0" h="2742" w="2679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4" name="Google Shape;8884;p76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8885" name="Google Shape;8885;p76"/>
            <p:cNvSpPr/>
            <p:nvPr/>
          </p:nvSpPr>
          <p:spPr>
            <a:xfrm>
              <a:off x="-11703850" y="4081850"/>
              <a:ext cx="309575" cy="125250"/>
            </a:xfrm>
            <a:custGeom>
              <a:rect b="b" l="l" r="r" t="t"/>
              <a:pathLst>
                <a:path extrusionOk="0" h="5010" w="12383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76"/>
            <p:cNvSpPr/>
            <p:nvPr/>
          </p:nvSpPr>
          <p:spPr>
            <a:xfrm>
              <a:off x="-11622725" y="4288975"/>
              <a:ext cx="144175" cy="63050"/>
            </a:xfrm>
            <a:custGeom>
              <a:rect b="b" l="l" r="r" t="t"/>
              <a:pathLst>
                <a:path extrusionOk="0" h="2522" w="5767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76"/>
            <p:cNvSpPr/>
            <p:nvPr/>
          </p:nvSpPr>
          <p:spPr>
            <a:xfrm>
              <a:off x="-11596725" y="4364600"/>
              <a:ext cx="36250" cy="70125"/>
            </a:xfrm>
            <a:custGeom>
              <a:rect b="b" l="l" r="r" t="t"/>
              <a:pathLst>
                <a:path extrusionOk="0" h="2805" w="145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76"/>
            <p:cNvSpPr/>
            <p:nvPr/>
          </p:nvSpPr>
          <p:spPr>
            <a:xfrm>
              <a:off x="-11540025" y="4364600"/>
              <a:ext cx="37050" cy="70125"/>
            </a:xfrm>
            <a:custGeom>
              <a:rect b="b" l="l" r="r" t="t"/>
              <a:pathLst>
                <a:path extrusionOk="0" h="2805" w="1482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76"/>
            <p:cNvSpPr/>
            <p:nvPr/>
          </p:nvSpPr>
          <p:spPr>
            <a:xfrm>
              <a:off x="-11610900" y="4227550"/>
              <a:ext cx="50425" cy="51225"/>
            </a:xfrm>
            <a:custGeom>
              <a:rect b="b" l="l" r="r" t="t"/>
              <a:pathLst>
                <a:path extrusionOk="0" h="2049" w="2017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76"/>
            <p:cNvSpPr/>
            <p:nvPr/>
          </p:nvSpPr>
          <p:spPr>
            <a:xfrm>
              <a:off x="-11540025" y="4228350"/>
              <a:ext cx="50450" cy="51200"/>
            </a:xfrm>
            <a:custGeom>
              <a:rect b="b" l="l" r="r" t="t"/>
              <a:pathLst>
                <a:path extrusionOk="0" h="2048" w="2018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76"/>
            <p:cNvSpPr/>
            <p:nvPr/>
          </p:nvSpPr>
          <p:spPr>
            <a:xfrm>
              <a:off x="-1148960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76"/>
            <p:cNvSpPr/>
            <p:nvPr/>
          </p:nvSpPr>
          <p:spPr>
            <a:xfrm>
              <a:off x="-1170385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3" name="Google Shape;8893;p76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8894" name="Google Shape;8894;p76"/>
            <p:cNvSpPr/>
            <p:nvPr/>
          </p:nvSpPr>
          <p:spPr>
            <a:xfrm>
              <a:off x="-9958475" y="3491125"/>
              <a:ext cx="354450" cy="41775"/>
            </a:xfrm>
            <a:custGeom>
              <a:rect b="b" l="l" r="r" t="t"/>
              <a:pathLst>
                <a:path extrusionOk="0" h="1671" w="14178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76"/>
            <p:cNvSpPr/>
            <p:nvPr/>
          </p:nvSpPr>
          <p:spPr>
            <a:xfrm>
              <a:off x="-9958475" y="3180025"/>
              <a:ext cx="354450" cy="42550"/>
            </a:xfrm>
            <a:custGeom>
              <a:rect b="b" l="l" r="r" t="t"/>
              <a:pathLst>
                <a:path extrusionOk="0" h="1702" w="14178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76"/>
            <p:cNvSpPr/>
            <p:nvPr/>
          </p:nvSpPr>
          <p:spPr>
            <a:xfrm>
              <a:off x="-9916725" y="3243025"/>
              <a:ext cx="270175" cy="228425"/>
            </a:xfrm>
            <a:custGeom>
              <a:rect b="b" l="l" r="r" t="t"/>
              <a:pathLst>
                <a:path extrusionOk="0" h="9137" w="10807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7" name="Google Shape;8897;p76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8898" name="Google Shape;8898;p76"/>
            <p:cNvSpPr/>
            <p:nvPr/>
          </p:nvSpPr>
          <p:spPr>
            <a:xfrm>
              <a:off x="-9800950" y="3615575"/>
              <a:ext cx="61475" cy="61450"/>
            </a:xfrm>
            <a:custGeom>
              <a:rect b="b" l="l" r="r" t="t"/>
              <a:pathLst>
                <a:path extrusionOk="0" h="2458" w="2459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76"/>
            <p:cNvSpPr/>
            <p:nvPr/>
          </p:nvSpPr>
          <p:spPr>
            <a:xfrm>
              <a:off x="-9949025" y="3688650"/>
              <a:ext cx="335550" cy="279675"/>
            </a:xfrm>
            <a:custGeom>
              <a:rect b="b" l="l" r="r" t="t"/>
              <a:pathLst>
                <a:path extrusionOk="0" h="11187" w="13422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76"/>
            <p:cNvSpPr/>
            <p:nvPr/>
          </p:nvSpPr>
          <p:spPr>
            <a:xfrm>
              <a:off x="-9947450" y="3657100"/>
              <a:ext cx="106350" cy="50650"/>
            </a:xfrm>
            <a:custGeom>
              <a:rect b="b" l="l" r="r" t="t"/>
              <a:pathLst>
                <a:path extrusionOk="0" h="2026" w="4254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1" name="Google Shape;8901;p76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8902" name="Google Shape;8902;p76"/>
            <p:cNvSpPr/>
            <p:nvPr/>
          </p:nvSpPr>
          <p:spPr>
            <a:xfrm>
              <a:off x="-9958475" y="4048175"/>
              <a:ext cx="64625" cy="62650"/>
            </a:xfrm>
            <a:custGeom>
              <a:rect b="b" l="l" r="r" t="t"/>
              <a:pathLst>
                <a:path extrusionOk="0" h="2506" w="2585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76"/>
            <p:cNvSpPr/>
            <p:nvPr/>
          </p:nvSpPr>
          <p:spPr>
            <a:xfrm>
              <a:off x="-9873400" y="4048775"/>
              <a:ext cx="21275" cy="63025"/>
            </a:xfrm>
            <a:custGeom>
              <a:rect b="b" l="l" r="r" t="t"/>
              <a:pathLst>
                <a:path extrusionOk="0" h="2521" w="85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76"/>
            <p:cNvSpPr/>
            <p:nvPr/>
          </p:nvSpPr>
          <p:spPr>
            <a:xfrm>
              <a:off x="-9957675" y="4133050"/>
              <a:ext cx="63025" cy="19700"/>
            </a:xfrm>
            <a:custGeom>
              <a:rect b="b" l="l" r="r" t="t"/>
              <a:pathLst>
                <a:path extrusionOk="0" h="788" w="2521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76"/>
            <p:cNvSpPr/>
            <p:nvPr/>
          </p:nvSpPr>
          <p:spPr>
            <a:xfrm>
              <a:off x="-9961625" y="4132250"/>
              <a:ext cx="253650" cy="271750"/>
            </a:xfrm>
            <a:custGeom>
              <a:rect b="b" l="l" r="r" t="t"/>
              <a:pathLst>
                <a:path extrusionOk="0" h="10870" w="10146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76"/>
            <p:cNvSpPr/>
            <p:nvPr/>
          </p:nvSpPr>
          <p:spPr>
            <a:xfrm>
              <a:off x="-9791500" y="4069250"/>
              <a:ext cx="31550" cy="66175"/>
            </a:xfrm>
            <a:custGeom>
              <a:rect b="b" l="l" r="r" t="t"/>
              <a:pathLst>
                <a:path extrusionOk="0" h="2647" w="1262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76"/>
            <p:cNvSpPr/>
            <p:nvPr/>
          </p:nvSpPr>
          <p:spPr>
            <a:xfrm>
              <a:off x="-9740300" y="4049550"/>
              <a:ext cx="136275" cy="268600"/>
            </a:xfrm>
            <a:custGeom>
              <a:rect b="b" l="l" r="r" t="t"/>
              <a:pathLst>
                <a:path extrusionOk="0" h="10744" w="5451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8" name="Google Shape;8908;p76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8909" name="Google Shape;8909;p76"/>
            <p:cNvSpPr/>
            <p:nvPr/>
          </p:nvSpPr>
          <p:spPr>
            <a:xfrm>
              <a:off x="-8512400" y="3686450"/>
              <a:ext cx="130775" cy="129800"/>
            </a:xfrm>
            <a:custGeom>
              <a:rect b="b" l="l" r="r" t="t"/>
              <a:pathLst>
                <a:path extrusionOk="0" h="5192" w="5231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76"/>
            <p:cNvSpPr/>
            <p:nvPr/>
          </p:nvSpPr>
          <p:spPr>
            <a:xfrm>
              <a:off x="-8395825" y="3624225"/>
              <a:ext cx="77225" cy="77225"/>
            </a:xfrm>
            <a:custGeom>
              <a:rect b="b" l="l" r="r" t="t"/>
              <a:pathLst>
                <a:path extrusionOk="0" h="3089" w="3089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76"/>
            <p:cNvSpPr/>
            <p:nvPr/>
          </p:nvSpPr>
          <p:spPr>
            <a:xfrm>
              <a:off x="-8676125" y="3883875"/>
              <a:ext cx="98375" cy="92925"/>
            </a:xfrm>
            <a:custGeom>
              <a:rect b="b" l="l" r="r" t="t"/>
              <a:pathLst>
                <a:path extrusionOk="0" h="3717" w="3935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76"/>
            <p:cNvSpPr/>
            <p:nvPr/>
          </p:nvSpPr>
          <p:spPr>
            <a:xfrm>
              <a:off x="-8680950" y="3708850"/>
              <a:ext cx="282800" cy="270075"/>
            </a:xfrm>
            <a:custGeom>
              <a:rect b="b" l="l" r="r" t="t"/>
              <a:pathLst>
                <a:path extrusionOk="0" h="10803" w="11312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76"/>
            <p:cNvSpPr/>
            <p:nvPr/>
          </p:nvSpPr>
          <p:spPr>
            <a:xfrm>
              <a:off x="-8440725" y="3857375"/>
              <a:ext cx="117400" cy="86450"/>
            </a:xfrm>
            <a:custGeom>
              <a:rect b="b" l="l" r="r" t="t"/>
              <a:pathLst>
                <a:path extrusionOk="0" h="3458" w="4696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76"/>
            <p:cNvSpPr/>
            <p:nvPr/>
          </p:nvSpPr>
          <p:spPr>
            <a:xfrm>
              <a:off x="-8638400" y="3630725"/>
              <a:ext cx="86650" cy="115625"/>
            </a:xfrm>
            <a:custGeom>
              <a:rect b="b" l="l" r="r" t="t"/>
              <a:pathLst>
                <a:path extrusionOk="0" h="4625" w="3466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5" name="Google Shape;8915;p76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8916" name="Google Shape;8916;p76"/>
            <p:cNvSpPr/>
            <p:nvPr/>
          </p:nvSpPr>
          <p:spPr>
            <a:xfrm>
              <a:off x="-12972700" y="3273750"/>
              <a:ext cx="144950" cy="229225"/>
            </a:xfrm>
            <a:custGeom>
              <a:rect b="b" l="l" r="r" t="t"/>
              <a:pathLst>
                <a:path extrusionOk="0" h="9169" w="5798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76"/>
            <p:cNvSpPr/>
            <p:nvPr/>
          </p:nvSpPr>
          <p:spPr>
            <a:xfrm>
              <a:off x="-128088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76"/>
            <p:cNvSpPr/>
            <p:nvPr/>
          </p:nvSpPr>
          <p:spPr>
            <a:xfrm>
              <a:off x="-130569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76"/>
            <p:cNvSpPr/>
            <p:nvPr/>
          </p:nvSpPr>
          <p:spPr>
            <a:xfrm>
              <a:off x="-13020750" y="3483250"/>
              <a:ext cx="240250" cy="81950"/>
            </a:xfrm>
            <a:custGeom>
              <a:rect b="b" l="l" r="r" t="t"/>
              <a:pathLst>
                <a:path extrusionOk="0" h="3278" w="961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0" name="Google Shape;8920;p76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8921" name="Google Shape;8921;p76"/>
            <p:cNvSpPr/>
            <p:nvPr/>
          </p:nvSpPr>
          <p:spPr>
            <a:xfrm>
              <a:off x="-13014450" y="3708500"/>
              <a:ext cx="104000" cy="145750"/>
            </a:xfrm>
            <a:custGeom>
              <a:rect b="b" l="l" r="r" t="t"/>
              <a:pathLst>
                <a:path extrusionOk="0" h="5830" w="416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76"/>
            <p:cNvSpPr/>
            <p:nvPr/>
          </p:nvSpPr>
          <p:spPr>
            <a:xfrm>
              <a:off x="-12890800" y="3708500"/>
              <a:ext cx="104775" cy="145750"/>
            </a:xfrm>
            <a:custGeom>
              <a:rect b="b" l="l" r="r" t="t"/>
              <a:pathLst>
                <a:path extrusionOk="0" h="5830" w="4191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76"/>
            <p:cNvSpPr/>
            <p:nvPr/>
          </p:nvSpPr>
          <p:spPr>
            <a:xfrm>
              <a:off x="-13077450" y="3647075"/>
              <a:ext cx="356025" cy="352750"/>
            </a:xfrm>
            <a:custGeom>
              <a:rect b="b" l="l" r="r" t="t"/>
              <a:pathLst>
                <a:path extrusionOk="0" h="14110" w="14241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4" name="Google Shape;8924;p76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8925" name="Google Shape;8925;p76"/>
            <p:cNvSpPr/>
            <p:nvPr/>
          </p:nvSpPr>
          <p:spPr>
            <a:xfrm>
              <a:off x="-13004200" y="4079475"/>
              <a:ext cx="207150" cy="63050"/>
            </a:xfrm>
            <a:custGeom>
              <a:rect b="b" l="l" r="r" t="t"/>
              <a:pathLst>
                <a:path extrusionOk="0" h="2522" w="8286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76"/>
            <p:cNvSpPr/>
            <p:nvPr/>
          </p:nvSpPr>
          <p:spPr>
            <a:xfrm>
              <a:off x="-13079025" y="4303175"/>
              <a:ext cx="354450" cy="130750"/>
            </a:xfrm>
            <a:custGeom>
              <a:rect b="b" l="l" r="r" t="t"/>
              <a:pathLst>
                <a:path extrusionOk="0" h="5230" w="14178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76"/>
            <p:cNvSpPr/>
            <p:nvPr/>
          </p:nvSpPr>
          <p:spPr>
            <a:xfrm>
              <a:off x="-12986875" y="4313400"/>
              <a:ext cx="173300" cy="58300"/>
            </a:xfrm>
            <a:custGeom>
              <a:rect b="b" l="l" r="r" t="t"/>
              <a:pathLst>
                <a:path extrusionOk="0" h="2332" w="6932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76"/>
            <p:cNvSpPr/>
            <p:nvPr/>
          </p:nvSpPr>
          <p:spPr>
            <a:xfrm>
              <a:off x="-13004200" y="4143275"/>
              <a:ext cx="206375" cy="166225"/>
            </a:xfrm>
            <a:custGeom>
              <a:rect b="b" l="l" r="r" t="t"/>
              <a:pathLst>
                <a:path extrusionOk="0" h="6649" w="8255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9" name="Google Shape;8929;p76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8930" name="Google Shape;8930;p76"/>
            <p:cNvSpPr/>
            <p:nvPr/>
          </p:nvSpPr>
          <p:spPr>
            <a:xfrm>
              <a:off x="-11178500" y="3213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76"/>
            <p:cNvSpPr/>
            <p:nvPr/>
          </p:nvSpPr>
          <p:spPr>
            <a:xfrm>
              <a:off x="-11292700" y="3255625"/>
              <a:ext cx="117375" cy="124475"/>
            </a:xfrm>
            <a:custGeom>
              <a:rect b="b" l="l" r="r" t="t"/>
              <a:pathLst>
                <a:path extrusionOk="0" h="4979" w="4695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76"/>
            <p:cNvSpPr/>
            <p:nvPr/>
          </p:nvSpPr>
          <p:spPr>
            <a:xfrm>
              <a:off x="-11056425" y="3254850"/>
              <a:ext cx="117400" cy="125250"/>
            </a:xfrm>
            <a:custGeom>
              <a:rect b="b" l="l" r="r" t="t"/>
              <a:pathLst>
                <a:path extrusionOk="0" h="5010" w="4696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76"/>
            <p:cNvSpPr/>
            <p:nvPr/>
          </p:nvSpPr>
          <p:spPr>
            <a:xfrm>
              <a:off x="-11209225" y="3503725"/>
              <a:ext cx="188275" cy="62250"/>
            </a:xfrm>
            <a:custGeom>
              <a:rect b="b" l="l" r="r" t="t"/>
              <a:pathLst>
                <a:path extrusionOk="0" h="2490" w="7531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76"/>
            <p:cNvSpPr/>
            <p:nvPr/>
          </p:nvSpPr>
          <p:spPr>
            <a:xfrm>
              <a:off x="-11167475" y="3462775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76"/>
            <p:cNvSpPr/>
            <p:nvPr/>
          </p:nvSpPr>
          <p:spPr>
            <a:xfrm>
              <a:off x="-11213150" y="3344625"/>
              <a:ext cx="141000" cy="97700"/>
            </a:xfrm>
            <a:custGeom>
              <a:rect b="b" l="l" r="r" t="t"/>
              <a:pathLst>
                <a:path extrusionOk="0" h="3908" w="564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76"/>
            <p:cNvSpPr/>
            <p:nvPr/>
          </p:nvSpPr>
          <p:spPr>
            <a:xfrm>
              <a:off x="-11080825" y="3379275"/>
              <a:ext cx="59100" cy="61475"/>
            </a:xfrm>
            <a:custGeom>
              <a:rect b="b" l="l" r="r" t="t"/>
              <a:pathLst>
                <a:path extrusionOk="0" h="2459" w="2364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7" name="Google Shape;8937;p76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8938" name="Google Shape;8938;p76"/>
            <p:cNvSpPr/>
            <p:nvPr/>
          </p:nvSpPr>
          <p:spPr>
            <a:xfrm>
              <a:off x="-112990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76"/>
            <p:cNvSpPr/>
            <p:nvPr/>
          </p:nvSpPr>
          <p:spPr>
            <a:xfrm>
              <a:off x="-110761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76"/>
            <p:cNvSpPr/>
            <p:nvPr/>
          </p:nvSpPr>
          <p:spPr>
            <a:xfrm>
              <a:off x="-11254900" y="3917225"/>
              <a:ext cx="124475" cy="84300"/>
            </a:xfrm>
            <a:custGeom>
              <a:rect b="b" l="l" r="r" t="t"/>
              <a:pathLst>
                <a:path extrusionOk="0" h="3372" w="4979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76"/>
            <p:cNvSpPr/>
            <p:nvPr/>
          </p:nvSpPr>
          <p:spPr>
            <a:xfrm>
              <a:off x="-11099725" y="3838475"/>
              <a:ext cx="55150" cy="50425"/>
            </a:xfrm>
            <a:custGeom>
              <a:rect b="b" l="l" r="r" t="t"/>
              <a:pathLst>
                <a:path extrusionOk="0" h="2017" w="2206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76"/>
            <p:cNvSpPr/>
            <p:nvPr/>
          </p:nvSpPr>
          <p:spPr>
            <a:xfrm>
              <a:off x="-11187950" y="3836900"/>
              <a:ext cx="210325" cy="162275"/>
            </a:xfrm>
            <a:custGeom>
              <a:rect b="b" l="l" r="r" t="t"/>
              <a:pathLst>
                <a:path extrusionOk="0" h="6491" w="8413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76"/>
            <p:cNvSpPr/>
            <p:nvPr/>
          </p:nvSpPr>
          <p:spPr>
            <a:xfrm>
              <a:off x="-11292700" y="3647875"/>
              <a:ext cx="353675" cy="87450"/>
            </a:xfrm>
            <a:custGeom>
              <a:rect b="b" l="l" r="r" t="t"/>
              <a:pathLst>
                <a:path extrusionOk="0" h="3498" w="14147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44" name="Google Shape;8944;p76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8945" name="Google Shape;8945;p76"/>
            <p:cNvSpPr/>
            <p:nvPr/>
          </p:nvSpPr>
          <p:spPr>
            <a:xfrm>
              <a:off x="-11084775" y="4196825"/>
              <a:ext cx="61475" cy="61475"/>
            </a:xfrm>
            <a:custGeom>
              <a:rect b="b" l="l" r="r" t="t"/>
              <a:pathLst>
                <a:path extrusionOk="0" h="2459" w="2459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76"/>
            <p:cNvSpPr/>
            <p:nvPr/>
          </p:nvSpPr>
          <p:spPr>
            <a:xfrm>
              <a:off x="-11080050" y="4092875"/>
              <a:ext cx="140225" cy="269375"/>
            </a:xfrm>
            <a:custGeom>
              <a:rect b="b" l="l" r="r" t="t"/>
              <a:pathLst>
                <a:path extrusionOk="0" h="10775" w="5609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76"/>
            <p:cNvSpPr/>
            <p:nvPr/>
          </p:nvSpPr>
          <p:spPr>
            <a:xfrm>
              <a:off x="-11230475" y="4320500"/>
              <a:ext cx="103975" cy="103200"/>
            </a:xfrm>
            <a:custGeom>
              <a:rect b="b" l="l" r="r" t="t"/>
              <a:pathLst>
                <a:path extrusionOk="0" h="4128" w="4159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76"/>
            <p:cNvSpPr/>
            <p:nvPr/>
          </p:nvSpPr>
          <p:spPr>
            <a:xfrm>
              <a:off x="-11210000" y="4113350"/>
              <a:ext cx="137850" cy="226075"/>
            </a:xfrm>
            <a:custGeom>
              <a:rect b="b" l="l" r="r" t="t"/>
              <a:pathLst>
                <a:path extrusionOk="0" h="9043" w="5514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76"/>
            <p:cNvSpPr/>
            <p:nvPr/>
          </p:nvSpPr>
          <p:spPr>
            <a:xfrm>
              <a:off x="-11295075" y="4153525"/>
              <a:ext cx="89825" cy="145725"/>
            </a:xfrm>
            <a:custGeom>
              <a:rect b="b" l="l" r="r" t="t"/>
              <a:pathLst>
                <a:path extrusionOk="0" h="5829" w="3593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0" name="Google Shape;8950;p76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8951" name="Google Shape;8951;p76"/>
            <p:cNvSpPr/>
            <p:nvPr/>
          </p:nvSpPr>
          <p:spPr>
            <a:xfrm>
              <a:off x="-9429175" y="3332825"/>
              <a:ext cx="82725" cy="55150"/>
            </a:xfrm>
            <a:custGeom>
              <a:rect b="b" l="l" r="r" t="t"/>
              <a:pathLst>
                <a:path extrusionOk="0" h="2206" w="3309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2" name="Google Shape;8952;p76"/>
            <p:cNvSpPr/>
            <p:nvPr/>
          </p:nvSpPr>
          <p:spPr>
            <a:xfrm>
              <a:off x="-9335450" y="3274525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3" name="Google Shape;8953;p76"/>
            <p:cNvSpPr/>
            <p:nvPr/>
          </p:nvSpPr>
          <p:spPr>
            <a:xfrm>
              <a:off x="-9330725" y="3351725"/>
              <a:ext cx="62250" cy="36250"/>
            </a:xfrm>
            <a:custGeom>
              <a:rect b="b" l="l" r="r" t="t"/>
              <a:pathLst>
                <a:path extrusionOk="0" h="1450" w="249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76"/>
            <p:cNvSpPr/>
            <p:nvPr/>
          </p:nvSpPr>
          <p:spPr>
            <a:xfrm>
              <a:off x="-9440200" y="3220975"/>
              <a:ext cx="186675" cy="152025"/>
            </a:xfrm>
            <a:custGeom>
              <a:rect b="b" l="l" r="r" t="t"/>
              <a:pathLst>
                <a:path extrusionOk="0" h="6081" w="7467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76"/>
            <p:cNvSpPr/>
            <p:nvPr/>
          </p:nvSpPr>
          <p:spPr>
            <a:xfrm>
              <a:off x="-9500075" y="3222550"/>
              <a:ext cx="310350" cy="228425"/>
            </a:xfrm>
            <a:custGeom>
              <a:rect b="b" l="l" r="r" t="t"/>
              <a:pathLst>
                <a:path extrusionOk="0" h="9137" w="12414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6" name="Google Shape;8956;p76"/>
            <p:cNvSpPr/>
            <p:nvPr/>
          </p:nvSpPr>
          <p:spPr>
            <a:xfrm>
              <a:off x="-9398475" y="31808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7" name="Google Shape;8957;p76"/>
            <p:cNvSpPr/>
            <p:nvPr/>
          </p:nvSpPr>
          <p:spPr>
            <a:xfrm>
              <a:off x="-9460700" y="3471450"/>
              <a:ext cx="41775" cy="62225"/>
            </a:xfrm>
            <a:custGeom>
              <a:rect b="b" l="l" r="r" t="t"/>
              <a:pathLst>
                <a:path extrusionOk="0" h="2489" w="1671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8" name="Google Shape;8958;p76"/>
            <p:cNvSpPr/>
            <p:nvPr/>
          </p:nvSpPr>
          <p:spPr>
            <a:xfrm>
              <a:off x="-9274800" y="3471450"/>
              <a:ext cx="41750" cy="62225"/>
            </a:xfrm>
            <a:custGeom>
              <a:rect b="b" l="l" r="r" t="t"/>
              <a:pathLst>
                <a:path extrusionOk="0" h="2489" w="167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76"/>
            <p:cNvSpPr/>
            <p:nvPr/>
          </p:nvSpPr>
          <p:spPr>
            <a:xfrm>
              <a:off x="-9398475" y="3471450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60" name="Google Shape;8960;p76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8961" name="Google Shape;8961;p76"/>
            <p:cNvSpPr/>
            <p:nvPr/>
          </p:nvSpPr>
          <p:spPr>
            <a:xfrm>
              <a:off x="-95237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76"/>
            <p:cNvSpPr/>
            <p:nvPr/>
          </p:nvSpPr>
          <p:spPr>
            <a:xfrm>
              <a:off x="-9515825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76"/>
            <p:cNvSpPr/>
            <p:nvPr/>
          </p:nvSpPr>
          <p:spPr>
            <a:xfrm>
              <a:off x="-9481175" y="3614000"/>
              <a:ext cx="80375" cy="37050"/>
            </a:xfrm>
            <a:custGeom>
              <a:rect b="b" l="l" r="r" t="t"/>
              <a:pathLst>
                <a:path extrusionOk="0" h="1482" w="3215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76"/>
            <p:cNvSpPr/>
            <p:nvPr/>
          </p:nvSpPr>
          <p:spPr>
            <a:xfrm>
              <a:off x="-92945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76"/>
            <p:cNvSpPr/>
            <p:nvPr/>
          </p:nvSpPr>
          <p:spPr>
            <a:xfrm>
              <a:off x="-9294500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76"/>
            <p:cNvSpPr/>
            <p:nvPr/>
          </p:nvSpPr>
          <p:spPr>
            <a:xfrm>
              <a:off x="-9294500" y="3615575"/>
              <a:ext cx="81150" cy="36250"/>
            </a:xfrm>
            <a:custGeom>
              <a:rect b="b" l="l" r="r" t="t"/>
              <a:pathLst>
                <a:path extrusionOk="0" h="1450" w="3246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76"/>
            <p:cNvSpPr/>
            <p:nvPr/>
          </p:nvSpPr>
          <p:spPr>
            <a:xfrm>
              <a:off x="-9378775" y="3822725"/>
              <a:ext cx="63025" cy="41750"/>
            </a:xfrm>
            <a:custGeom>
              <a:rect b="b" l="l" r="r" t="t"/>
              <a:pathLst>
                <a:path extrusionOk="0" h="1670" w="2521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76"/>
            <p:cNvSpPr/>
            <p:nvPr/>
          </p:nvSpPr>
          <p:spPr>
            <a:xfrm>
              <a:off x="-9336250" y="3739225"/>
              <a:ext cx="21300" cy="63050"/>
            </a:xfrm>
            <a:custGeom>
              <a:rect b="b" l="l" r="r" t="t"/>
              <a:pathLst>
                <a:path extrusionOk="0" h="2522" w="852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76"/>
            <p:cNvSpPr/>
            <p:nvPr/>
          </p:nvSpPr>
          <p:spPr>
            <a:xfrm>
              <a:off x="-9378775" y="3739225"/>
              <a:ext cx="20500" cy="63050"/>
            </a:xfrm>
            <a:custGeom>
              <a:rect b="b" l="l" r="r" t="t"/>
              <a:pathLst>
                <a:path extrusionOk="0" h="2522" w="82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0" name="Google Shape;8970;p76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8971" name="Google Shape;8971;p76"/>
            <p:cNvSpPr/>
            <p:nvPr/>
          </p:nvSpPr>
          <p:spPr>
            <a:xfrm>
              <a:off x="-952370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2" name="Google Shape;8972;p76"/>
            <p:cNvSpPr/>
            <p:nvPr/>
          </p:nvSpPr>
          <p:spPr>
            <a:xfrm>
              <a:off x="-952370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3" name="Google Shape;8973;p76"/>
            <p:cNvSpPr/>
            <p:nvPr/>
          </p:nvSpPr>
          <p:spPr>
            <a:xfrm>
              <a:off x="-925275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76"/>
            <p:cNvSpPr/>
            <p:nvPr/>
          </p:nvSpPr>
          <p:spPr>
            <a:xfrm>
              <a:off x="-925275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76"/>
            <p:cNvSpPr/>
            <p:nvPr/>
          </p:nvSpPr>
          <p:spPr>
            <a:xfrm>
              <a:off x="-9440200" y="4214950"/>
              <a:ext cx="187475" cy="167000"/>
            </a:xfrm>
            <a:custGeom>
              <a:rect b="b" l="l" r="r" t="t"/>
              <a:pathLst>
                <a:path extrusionOk="0" h="6680" w="7499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76"/>
            <p:cNvSpPr/>
            <p:nvPr/>
          </p:nvSpPr>
          <p:spPr>
            <a:xfrm>
              <a:off x="-9393750" y="4214950"/>
              <a:ext cx="93750" cy="104000"/>
            </a:xfrm>
            <a:custGeom>
              <a:rect b="b" l="l" r="r" t="t"/>
              <a:pathLst>
                <a:path extrusionOk="0" h="4160" w="375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76"/>
            <p:cNvSpPr/>
            <p:nvPr/>
          </p:nvSpPr>
          <p:spPr>
            <a:xfrm>
              <a:off x="-9440200" y="4140125"/>
              <a:ext cx="187475" cy="32325"/>
            </a:xfrm>
            <a:custGeom>
              <a:rect b="b" l="l" r="r" t="t"/>
              <a:pathLst>
                <a:path extrusionOk="0" h="1293" w="7499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8" name="Google Shape;8978;p76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8979" name="Google Shape;8979;p76"/>
            <p:cNvSpPr/>
            <p:nvPr/>
          </p:nvSpPr>
          <p:spPr>
            <a:xfrm>
              <a:off x="-8209150" y="3907775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76"/>
            <p:cNvSpPr/>
            <p:nvPr/>
          </p:nvSpPr>
          <p:spPr>
            <a:xfrm>
              <a:off x="-8188675" y="3825075"/>
              <a:ext cx="311125" cy="63050"/>
            </a:xfrm>
            <a:custGeom>
              <a:rect b="b" l="l" r="r" t="t"/>
              <a:pathLst>
                <a:path extrusionOk="0" h="2522" w="12445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76"/>
            <p:cNvSpPr/>
            <p:nvPr/>
          </p:nvSpPr>
          <p:spPr>
            <a:xfrm>
              <a:off x="-7913800" y="3743175"/>
              <a:ext cx="59100" cy="62250"/>
            </a:xfrm>
            <a:custGeom>
              <a:rect b="b" l="l" r="r" t="t"/>
              <a:pathLst>
                <a:path extrusionOk="0" h="2490" w="2364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76"/>
            <p:cNvSpPr/>
            <p:nvPr/>
          </p:nvSpPr>
          <p:spPr>
            <a:xfrm>
              <a:off x="-8105975" y="3659675"/>
              <a:ext cx="185125" cy="145750"/>
            </a:xfrm>
            <a:custGeom>
              <a:rect b="b" l="l" r="r" t="t"/>
              <a:pathLst>
                <a:path extrusionOk="0" h="5830" w="7405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76"/>
            <p:cNvSpPr/>
            <p:nvPr/>
          </p:nvSpPr>
          <p:spPr>
            <a:xfrm>
              <a:off x="-8168975" y="3700625"/>
              <a:ext cx="91375" cy="104000"/>
            </a:xfrm>
            <a:custGeom>
              <a:rect b="b" l="l" r="r" t="t"/>
              <a:pathLst>
                <a:path extrusionOk="0" h="4160" w="3655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76"/>
            <p:cNvSpPr/>
            <p:nvPr/>
          </p:nvSpPr>
          <p:spPr>
            <a:xfrm>
              <a:off x="-8209150" y="3742375"/>
              <a:ext cx="50425" cy="61475"/>
            </a:xfrm>
            <a:custGeom>
              <a:rect b="b" l="l" r="r" t="t"/>
              <a:pathLst>
                <a:path extrusionOk="0" h="2459" w="2017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5" name="Google Shape;8985;p76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8986" name="Google Shape;8986;p76"/>
            <p:cNvSpPr/>
            <p:nvPr/>
          </p:nvSpPr>
          <p:spPr>
            <a:xfrm>
              <a:off x="-12372525" y="3517125"/>
              <a:ext cx="20500" cy="48075"/>
            </a:xfrm>
            <a:custGeom>
              <a:rect b="b" l="l" r="r" t="t"/>
              <a:pathLst>
                <a:path extrusionOk="0" h="1923" w="82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76"/>
            <p:cNvSpPr/>
            <p:nvPr/>
          </p:nvSpPr>
          <p:spPr>
            <a:xfrm>
              <a:off x="-12581250" y="348090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76"/>
            <p:cNvSpPr/>
            <p:nvPr/>
          </p:nvSpPr>
          <p:spPr>
            <a:xfrm>
              <a:off x="-12643475" y="3398975"/>
              <a:ext cx="186700" cy="166225"/>
            </a:xfrm>
            <a:custGeom>
              <a:rect b="b" l="l" r="r" t="t"/>
              <a:pathLst>
                <a:path extrusionOk="0" h="6649" w="7468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76"/>
            <p:cNvSpPr/>
            <p:nvPr/>
          </p:nvSpPr>
          <p:spPr>
            <a:xfrm>
              <a:off x="-12431600" y="3212300"/>
              <a:ext cx="141800" cy="137075"/>
            </a:xfrm>
            <a:custGeom>
              <a:rect b="b" l="l" r="r" t="t"/>
              <a:pathLst>
                <a:path extrusionOk="0" h="5483" w="5672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76"/>
            <p:cNvSpPr/>
            <p:nvPr/>
          </p:nvSpPr>
          <p:spPr>
            <a:xfrm>
              <a:off x="-12352050" y="33265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76"/>
            <p:cNvSpPr/>
            <p:nvPr/>
          </p:nvSpPr>
          <p:spPr>
            <a:xfrm>
              <a:off x="-12434750" y="3285550"/>
              <a:ext cx="62250" cy="104000"/>
            </a:xfrm>
            <a:custGeom>
              <a:rect b="b" l="l" r="r" t="t"/>
              <a:pathLst>
                <a:path extrusionOk="0" h="4160" w="249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76"/>
            <p:cNvSpPr/>
            <p:nvPr/>
          </p:nvSpPr>
          <p:spPr>
            <a:xfrm>
              <a:off x="-12352050" y="3409225"/>
              <a:ext cx="62250" cy="107925"/>
            </a:xfrm>
            <a:custGeom>
              <a:rect b="b" l="l" r="r" t="t"/>
              <a:pathLst>
                <a:path extrusionOk="0" h="4317" w="249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76"/>
            <p:cNvSpPr/>
            <p:nvPr/>
          </p:nvSpPr>
          <p:spPr>
            <a:xfrm>
              <a:off x="-12434750" y="3368250"/>
              <a:ext cx="62250" cy="148900"/>
            </a:xfrm>
            <a:custGeom>
              <a:rect b="b" l="l" r="r" t="t"/>
              <a:pathLst>
                <a:path extrusionOk="0" h="5956" w="249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76"/>
            <p:cNvSpPr/>
            <p:nvPr/>
          </p:nvSpPr>
          <p:spPr>
            <a:xfrm>
              <a:off x="-12623000" y="3336750"/>
              <a:ext cx="145725" cy="40975"/>
            </a:xfrm>
            <a:custGeom>
              <a:rect b="b" l="l" r="r" t="t"/>
              <a:pathLst>
                <a:path extrusionOk="0" h="1639" w="5829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5" name="Google Shape;8995;p76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8996" name="Google Shape;8996;p76"/>
            <p:cNvSpPr/>
            <p:nvPr/>
          </p:nvSpPr>
          <p:spPr>
            <a:xfrm>
              <a:off x="-12580475" y="3719550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76"/>
            <p:cNvSpPr/>
            <p:nvPr/>
          </p:nvSpPr>
          <p:spPr>
            <a:xfrm>
              <a:off x="-12456800" y="3719550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76"/>
            <p:cNvSpPr/>
            <p:nvPr/>
          </p:nvSpPr>
          <p:spPr>
            <a:xfrm>
              <a:off x="-12643475" y="3657325"/>
              <a:ext cx="268600" cy="144950"/>
            </a:xfrm>
            <a:custGeom>
              <a:rect b="b" l="l" r="r" t="t"/>
              <a:pathLst>
                <a:path extrusionOk="0" h="5798" w="10744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76"/>
            <p:cNvSpPr/>
            <p:nvPr/>
          </p:nvSpPr>
          <p:spPr>
            <a:xfrm>
              <a:off x="-12581250" y="3905425"/>
              <a:ext cx="62250" cy="20500"/>
            </a:xfrm>
            <a:custGeom>
              <a:rect b="b" l="l" r="r" t="t"/>
              <a:pathLst>
                <a:path extrusionOk="0" h="820" w="249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76"/>
            <p:cNvSpPr/>
            <p:nvPr/>
          </p:nvSpPr>
          <p:spPr>
            <a:xfrm>
              <a:off x="-12643475" y="3802250"/>
              <a:ext cx="269400" cy="185900"/>
            </a:xfrm>
            <a:custGeom>
              <a:rect b="b" l="l" r="r" t="t"/>
              <a:pathLst>
                <a:path extrusionOk="0" h="7436" w="10776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76"/>
            <p:cNvSpPr/>
            <p:nvPr/>
          </p:nvSpPr>
          <p:spPr>
            <a:xfrm>
              <a:off x="-12352850" y="3802125"/>
              <a:ext cx="63050" cy="186150"/>
            </a:xfrm>
            <a:custGeom>
              <a:rect b="b" l="l" r="r" t="t"/>
              <a:pathLst>
                <a:path extrusionOk="0" h="7446" w="2522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2" name="Google Shape;9002;p76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9003" name="Google Shape;9003;p76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76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76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76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7" name="Google Shape;9007;p76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9008" name="Google Shape;9008;p76"/>
            <p:cNvSpPr/>
            <p:nvPr/>
          </p:nvSpPr>
          <p:spPr>
            <a:xfrm>
              <a:off x="-10759475" y="32658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76"/>
            <p:cNvSpPr/>
            <p:nvPr/>
          </p:nvSpPr>
          <p:spPr>
            <a:xfrm>
              <a:off x="-10857925" y="32650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76"/>
            <p:cNvSpPr/>
            <p:nvPr/>
          </p:nvSpPr>
          <p:spPr>
            <a:xfrm>
              <a:off x="-10850050" y="3313925"/>
              <a:ext cx="148100" cy="65375"/>
            </a:xfrm>
            <a:custGeom>
              <a:rect b="b" l="l" r="r" t="t"/>
              <a:pathLst>
                <a:path extrusionOk="0" h="2615" w="5924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76"/>
            <p:cNvSpPr/>
            <p:nvPr/>
          </p:nvSpPr>
          <p:spPr>
            <a:xfrm>
              <a:off x="-10857925" y="339190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76"/>
            <p:cNvSpPr/>
            <p:nvPr/>
          </p:nvSpPr>
          <p:spPr>
            <a:xfrm>
              <a:off x="-10824850" y="321387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76"/>
            <p:cNvSpPr/>
            <p:nvPr/>
          </p:nvSpPr>
          <p:spPr>
            <a:xfrm>
              <a:off x="-10571250" y="3306825"/>
              <a:ext cx="64625" cy="87450"/>
            </a:xfrm>
            <a:custGeom>
              <a:rect b="b" l="l" r="r" t="t"/>
              <a:pathLst>
                <a:path extrusionOk="0" h="3498" w="2585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76"/>
            <p:cNvSpPr/>
            <p:nvPr/>
          </p:nvSpPr>
          <p:spPr>
            <a:xfrm>
              <a:off x="-10669700" y="3306025"/>
              <a:ext cx="63825" cy="87475"/>
            </a:xfrm>
            <a:custGeom>
              <a:rect b="b" l="l" r="r" t="t"/>
              <a:pathLst>
                <a:path extrusionOk="0" h="3499" w="2553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76"/>
            <p:cNvSpPr/>
            <p:nvPr/>
          </p:nvSpPr>
          <p:spPr>
            <a:xfrm>
              <a:off x="-10661825" y="3355650"/>
              <a:ext cx="148100" cy="64625"/>
            </a:xfrm>
            <a:custGeom>
              <a:rect b="b" l="l" r="r" t="t"/>
              <a:pathLst>
                <a:path extrusionOk="0" h="2585" w="5924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76"/>
            <p:cNvSpPr/>
            <p:nvPr/>
          </p:nvSpPr>
          <p:spPr>
            <a:xfrm>
              <a:off x="-10670475" y="343285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76"/>
            <p:cNvSpPr/>
            <p:nvPr/>
          </p:nvSpPr>
          <p:spPr>
            <a:xfrm>
              <a:off x="-10638175" y="3254850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18" name="Google Shape;9018;p76"/>
          <p:cNvSpPr/>
          <p:nvPr/>
        </p:nvSpPr>
        <p:spPr>
          <a:xfrm>
            <a:off x="4651780" y="3470785"/>
            <a:ext cx="262480" cy="339913"/>
          </a:xfrm>
          <a:custGeom>
            <a:rect b="b" l="l" r="r" t="t"/>
            <a:pathLst>
              <a:path extrusionOk="0" h="14078" w="10871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19" name="Google Shape;9019;p76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9020" name="Google Shape;9020;p76"/>
            <p:cNvSpPr/>
            <p:nvPr/>
          </p:nvSpPr>
          <p:spPr>
            <a:xfrm>
              <a:off x="-107957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76"/>
            <p:cNvSpPr/>
            <p:nvPr/>
          </p:nvSpPr>
          <p:spPr>
            <a:xfrm>
              <a:off x="-10713000" y="41543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76"/>
            <p:cNvSpPr/>
            <p:nvPr/>
          </p:nvSpPr>
          <p:spPr>
            <a:xfrm>
              <a:off x="-10713000" y="4320500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76"/>
            <p:cNvSpPr/>
            <p:nvPr/>
          </p:nvSpPr>
          <p:spPr>
            <a:xfrm>
              <a:off x="-10858725" y="4092875"/>
              <a:ext cx="331625" cy="330825"/>
            </a:xfrm>
            <a:custGeom>
              <a:rect b="b" l="l" r="r" t="t"/>
              <a:pathLst>
                <a:path extrusionOk="0" h="13233" w="13265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76"/>
            <p:cNvSpPr/>
            <p:nvPr/>
          </p:nvSpPr>
          <p:spPr>
            <a:xfrm>
              <a:off x="-106303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76"/>
            <p:cNvSpPr/>
            <p:nvPr/>
          </p:nvSpPr>
          <p:spPr>
            <a:xfrm>
              <a:off x="-10607475" y="4340975"/>
              <a:ext cx="102425" cy="82725"/>
            </a:xfrm>
            <a:custGeom>
              <a:rect b="b" l="l" r="r" t="t"/>
              <a:pathLst>
                <a:path extrusionOk="0" h="3309" w="4097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6" name="Google Shape;9026;p76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9027" name="Google Shape;9027;p76"/>
            <p:cNvSpPr/>
            <p:nvPr/>
          </p:nvSpPr>
          <p:spPr>
            <a:xfrm>
              <a:off x="-9089725" y="3180200"/>
              <a:ext cx="165425" cy="250300"/>
            </a:xfrm>
            <a:custGeom>
              <a:rect b="b" l="l" r="r" t="t"/>
              <a:pathLst>
                <a:path extrusionOk="0" h="10012" w="6617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76"/>
            <p:cNvSpPr/>
            <p:nvPr/>
          </p:nvSpPr>
          <p:spPr>
            <a:xfrm>
              <a:off x="-8965275" y="3264575"/>
              <a:ext cx="229100" cy="267525"/>
            </a:xfrm>
            <a:custGeom>
              <a:rect b="b" l="l" r="r" t="t"/>
              <a:pathLst>
                <a:path extrusionOk="0" h="10701" w="9164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9" name="Google Shape;9029;p76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9030" name="Google Shape;9030;p76"/>
            <p:cNvSpPr/>
            <p:nvPr/>
          </p:nvSpPr>
          <p:spPr>
            <a:xfrm>
              <a:off x="-8944000" y="3614000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76"/>
            <p:cNvSpPr/>
            <p:nvPr/>
          </p:nvSpPr>
          <p:spPr>
            <a:xfrm>
              <a:off x="-9039300" y="3696700"/>
              <a:ext cx="250475" cy="270175"/>
            </a:xfrm>
            <a:custGeom>
              <a:rect b="b" l="l" r="r" t="t"/>
              <a:pathLst>
                <a:path extrusionOk="0" h="10807" w="10019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2" name="Google Shape;9032;p76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9033" name="Google Shape;9033;p76"/>
            <p:cNvSpPr/>
            <p:nvPr/>
          </p:nvSpPr>
          <p:spPr>
            <a:xfrm>
              <a:off x="-9047975" y="4049550"/>
              <a:ext cx="290650" cy="165425"/>
            </a:xfrm>
            <a:custGeom>
              <a:rect b="b" l="l" r="r" t="t"/>
              <a:pathLst>
                <a:path extrusionOk="0" h="6617" w="11626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76"/>
            <p:cNvSpPr/>
            <p:nvPr/>
          </p:nvSpPr>
          <p:spPr>
            <a:xfrm>
              <a:off x="-8964475" y="4157450"/>
              <a:ext cx="20500" cy="57525"/>
            </a:xfrm>
            <a:custGeom>
              <a:rect b="b" l="l" r="r" t="t"/>
              <a:pathLst>
                <a:path extrusionOk="0" h="2301" w="82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76"/>
            <p:cNvSpPr/>
            <p:nvPr/>
          </p:nvSpPr>
          <p:spPr>
            <a:xfrm>
              <a:off x="-9088150" y="4235425"/>
              <a:ext cx="352100" cy="82725"/>
            </a:xfrm>
            <a:custGeom>
              <a:rect b="b" l="l" r="r" t="t"/>
              <a:pathLst>
                <a:path extrusionOk="0" h="3309" w="14084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76"/>
            <p:cNvSpPr/>
            <p:nvPr/>
          </p:nvSpPr>
          <p:spPr>
            <a:xfrm>
              <a:off x="-9064525" y="4338600"/>
              <a:ext cx="53600" cy="63050"/>
            </a:xfrm>
            <a:custGeom>
              <a:rect b="b" l="l" r="r" t="t"/>
              <a:pathLst>
                <a:path extrusionOk="0" h="2522" w="2144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76"/>
            <p:cNvSpPr/>
            <p:nvPr/>
          </p:nvSpPr>
          <p:spPr>
            <a:xfrm>
              <a:off x="-8898325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76"/>
            <p:cNvSpPr/>
            <p:nvPr/>
          </p:nvSpPr>
          <p:spPr>
            <a:xfrm>
              <a:off x="-8814850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9" name="Google Shape;9039;p76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9040" name="Google Shape;9040;p76"/>
            <p:cNvSpPr/>
            <p:nvPr/>
          </p:nvSpPr>
          <p:spPr>
            <a:xfrm>
              <a:off x="-8191825" y="3486400"/>
              <a:ext cx="310350" cy="40200"/>
            </a:xfrm>
            <a:custGeom>
              <a:rect b="b" l="l" r="r" t="t"/>
              <a:pathLst>
                <a:path extrusionOk="0" h="1608" w="12414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76"/>
            <p:cNvSpPr/>
            <p:nvPr/>
          </p:nvSpPr>
          <p:spPr>
            <a:xfrm>
              <a:off x="-8188675" y="3318650"/>
              <a:ext cx="310350" cy="146500"/>
            </a:xfrm>
            <a:custGeom>
              <a:rect b="b" l="l" r="r" t="t"/>
              <a:pathLst>
                <a:path extrusionOk="0" h="5860" w="12414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76"/>
            <p:cNvSpPr/>
            <p:nvPr/>
          </p:nvSpPr>
          <p:spPr>
            <a:xfrm>
              <a:off x="-8169775" y="3174500"/>
              <a:ext cx="267825" cy="129975"/>
            </a:xfrm>
            <a:custGeom>
              <a:rect b="b" l="l" r="r" t="t"/>
              <a:pathLst>
                <a:path extrusionOk="0" h="5199" w="10713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3" name="Google Shape;9043;p76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9044" name="Google Shape;9044;p76"/>
            <p:cNvSpPr/>
            <p:nvPr/>
          </p:nvSpPr>
          <p:spPr>
            <a:xfrm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76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049" name="Shape 9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0" name="Google Shape;9050;p77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051" name="Google Shape;9051;p77"/>
          <p:cNvSpPr/>
          <p:nvPr/>
        </p:nvSpPr>
        <p:spPr>
          <a:xfrm>
            <a:off x="1025405" y="1703231"/>
            <a:ext cx="337552" cy="329370"/>
          </a:xfrm>
          <a:custGeom>
            <a:rect b="b" l="l" r="r" t="t"/>
            <a:pathLst>
              <a:path extrusionOk="0" h="11713" w="12004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52" name="Google Shape;9052;p77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9053" name="Google Shape;9053;p77"/>
            <p:cNvSpPr/>
            <p:nvPr/>
          </p:nvSpPr>
          <p:spPr>
            <a:xfrm>
              <a:off x="-6628400" y="2465650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77"/>
            <p:cNvSpPr/>
            <p:nvPr/>
          </p:nvSpPr>
          <p:spPr>
            <a:xfrm>
              <a:off x="-6713450" y="2397900"/>
              <a:ext cx="295375" cy="291450"/>
            </a:xfrm>
            <a:custGeom>
              <a:rect b="b" l="l" r="r" t="t"/>
              <a:pathLst>
                <a:path extrusionOk="0" h="11658" w="11815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55" name="Google Shape;9055;p77"/>
          <p:cNvSpPr/>
          <p:nvPr/>
        </p:nvSpPr>
        <p:spPr>
          <a:xfrm>
            <a:off x="1028048" y="2505751"/>
            <a:ext cx="332266" cy="328695"/>
          </a:xfrm>
          <a:custGeom>
            <a:rect b="b" l="l" r="r" t="t"/>
            <a:pathLst>
              <a:path extrusionOk="0" h="11689" w="11816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56" name="Google Shape;9056;p77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9057" name="Google Shape;9057;p77"/>
            <p:cNvSpPr/>
            <p:nvPr/>
          </p:nvSpPr>
          <p:spPr>
            <a:xfrm>
              <a:off x="-4932650" y="2046625"/>
              <a:ext cx="293025" cy="291250"/>
            </a:xfrm>
            <a:custGeom>
              <a:rect b="b" l="l" r="r" t="t"/>
              <a:pathLst>
                <a:path extrusionOk="0" h="11650" w="11721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77"/>
            <p:cNvSpPr/>
            <p:nvPr/>
          </p:nvSpPr>
          <p:spPr>
            <a:xfrm>
              <a:off x="-4802675" y="2115050"/>
              <a:ext cx="122100" cy="86075"/>
            </a:xfrm>
            <a:custGeom>
              <a:rect b="b" l="l" r="r" t="t"/>
              <a:pathLst>
                <a:path extrusionOk="0" h="3443" w="4884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59" name="Google Shape;9059;p77"/>
          <p:cNvSpPr/>
          <p:nvPr/>
        </p:nvSpPr>
        <p:spPr>
          <a:xfrm>
            <a:off x="3136082" y="2101095"/>
            <a:ext cx="327823" cy="326951"/>
          </a:xfrm>
          <a:custGeom>
            <a:rect b="b" l="l" r="r" t="t"/>
            <a:pathLst>
              <a:path extrusionOk="0" h="11627" w="11658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60" name="Google Shape;9060;p77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9061" name="Google Shape;9061;p77"/>
            <p:cNvSpPr/>
            <p:nvPr/>
          </p:nvSpPr>
          <p:spPr>
            <a:xfrm>
              <a:off x="-4810550" y="28846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77"/>
            <p:cNvSpPr/>
            <p:nvPr/>
          </p:nvSpPr>
          <p:spPr>
            <a:xfrm>
              <a:off x="-4931075" y="27657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3" name="Google Shape;9063;p77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9064" name="Google Shape;9064;p77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77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77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7" name="Google Shape;9067;p77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9068" name="Google Shape;9068;p77"/>
            <p:cNvSpPr/>
            <p:nvPr/>
          </p:nvSpPr>
          <p:spPr>
            <a:xfrm>
              <a:off x="-3137650" y="2408950"/>
              <a:ext cx="291450" cy="292125"/>
            </a:xfrm>
            <a:custGeom>
              <a:rect b="b" l="l" r="r" t="t"/>
              <a:pathLst>
                <a:path extrusionOk="0" h="11685" w="11658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77"/>
            <p:cNvSpPr/>
            <p:nvPr/>
          </p:nvSpPr>
          <p:spPr>
            <a:xfrm>
              <a:off x="-3104575" y="24428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77"/>
            <p:cNvSpPr/>
            <p:nvPr/>
          </p:nvSpPr>
          <p:spPr>
            <a:xfrm>
              <a:off x="-306990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77"/>
            <p:cNvSpPr/>
            <p:nvPr/>
          </p:nvSpPr>
          <p:spPr>
            <a:xfrm>
              <a:off x="-303525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77"/>
            <p:cNvSpPr/>
            <p:nvPr/>
          </p:nvSpPr>
          <p:spPr>
            <a:xfrm>
              <a:off x="-3002175" y="2442800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3" name="Google Shape;9073;p77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9074" name="Google Shape;9074;p77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77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77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77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77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77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77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77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82" name="Google Shape;9082;p77"/>
          <p:cNvSpPr/>
          <p:nvPr/>
        </p:nvSpPr>
        <p:spPr>
          <a:xfrm>
            <a:off x="7365223" y="1752735"/>
            <a:ext cx="327823" cy="230359"/>
          </a:xfrm>
          <a:custGeom>
            <a:rect b="b" l="l" r="r" t="t"/>
            <a:pathLst>
              <a:path extrusionOk="0" h="8192" w="11658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3" name="Google Shape;9083;p77"/>
          <p:cNvSpPr/>
          <p:nvPr/>
        </p:nvSpPr>
        <p:spPr>
          <a:xfrm>
            <a:off x="1449088" y="1703498"/>
            <a:ext cx="328695" cy="328835"/>
          </a:xfrm>
          <a:custGeom>
            <a:rect b="b" l="l" r="r" t="t"/>
            <a:pathLst>
              <a:path extrusionOk="0" h="11694" w="11689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4" name="Google Shape;9084;p77"/>
          <p:cNvSpPr/>
          <p:nvPr/>
        </p:nvSpPr>
        <p:spPr>
          <a:xfrm>
            <a:off x="1447752" y="2099886"/>
            <a:ext cx="331366" cy="329370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85" name="Google Shape;9085;p77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9086" name="Google Shape;9086;p77"/>
            <p:cNvSpPr/>
            <p:nvPr/>
          </p:nvSpPr>
          <p:spPr>
            <a:xfrm>
              <a:off x="-6354300" y="2757075"/>
              <a:ext cx="292225" cy="292225"/>
            </a:xfrm>
            <a:custGeom>
              <a:rect b="b" l="l" r="r" t="t"/>
              <a:pathLst>
                <a:path extrusionOk="0" h="11689" w="11689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77"/>
            <p:cNvSpPr/>
            <p:nvPr/>
          </p:nvSpPr>
          <p:spPr>
            <a:xfrm>
              <a:off x="-6268450" y="279015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77"/>
            <p:cNvSpPr/>
            <p:nvPr/>
          </p:nvSpPr>
          <p:spPr>
            <a:xfrm>
              <a:off x="-6268450" y="282560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77"/>
            <p:cNvSpPr/>
            <p:nvPr/>
          </p:nvSpPr>
          <p:spPr>
            <a:xfrm>
              <a:off x="-6268450" y="2860250"/>
              <a:ext cx="119750" cy="17350"/>
            </a:xfrm>
            <a:custGeom>
              <a:rect b="b" l="l" r="r" t="t"/>
              <a:pathLst>
                <a:path extrusionOk="0" h="694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0" name="Google Shape;9090;p77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9091" name="Google Shape;9091;p77"/>
            <p:cNvSpPr/>
            <p:nvPr/>
          </p:nvSpPr>
          <p:spPr>
            <a:xfrm>
              <a:off x="-4573475" y="2045850"/>
              <a:ext cx="293800" cy="293800"/>
            </a:xfrm>
            <a:custGeom>
              <a:rect b="b" l="l" r="r" t="t"/>
              <a:pathLst>
                <a:path extrusionOk="0" h="11752" w="11752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77"/>
            <p:cNvSpPr/>
            <p:nvPr/>
          </p:nvSpPr>
          <p:spPr>
            <a:xfrm>
              <a:off x="-4521500" y="209940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3" name="Google Shape;9093;p77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9094" name="Google Shape;9094;p77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77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6" name="Google Shape;9096;p77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9097" name="Google Shape;9097;p77"/>
            <p:cNvSpPr/>
            <p:nvPr/>
          </p:nvSpPr>
          <p:spPr>
            <a:xfrm>
              <a:off x="-4572700" y="2764950"/>
              <a:ext cx="293025" cy="293000"/>
            </a:xfrm>
            <a:custGeom>
              <a:rect b="b" l="l" r="r" t="t"/>
              <a:pathLst>
                <a:path extrusionOk="0" h="11720" w="11721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77"/>
            <p:cNvSpPr/>
            <p:nvPr/>
          </p:nvSpPr>
          <p:spPr>
            <a:xfrm>
              <a:off x="-4538825" y="2833475"/>
              <a:ext cx="86650" cy="104775"/>
            </a:xfrm>
            <a:custGeom>
              <a:rect b="b" l="l" r="r" t="t"/>
              <a:pathLst>
                <a:path extrusionOk="0" h="4191" w="3466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77"/>
            <p:cNvSpPr/>
            <p:nvPr/>
          </p:nvSpPr>
          <p:spPr>
            <a:xfrm>
              <a:off x="-4435650" y="29027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77"/>
            <p:cNvSpPr/>
            <p:nvPr/>
          </p:nvSpPr>
          <p:spPr>
            <a:xfrm>
              <a:off x="-4435650" y="286732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77"/>
            <p:cNvSpPr/>
            <p:nvPr/>
          </p:nvSpPr>
          <p:spPr>
            <a:xfrm>
              <a:off x="-4435650" y="2833475"/>
              <a:ext cx="121325" cy="18125"/>
            </a:xfrm>
            <a:custGeom>
              <a:rect b="b" l="l" r="r" t="t"/>
              <a:pathLst>
                <a:path extrusionOk="0" h="725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2" name="Google Shape;9102;p77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9103" name="Google Shape;9103;p77"/>
            <p:cNvSpPr/>
            <p:nvPr/>
          </p:nvSpPr>
          <p:spPr>
            <a:xfrm>
              <a:off x="-2777700" y="2049775"/>
              <a:ext cx="287325" cy="291475"/>
            </a:xfrm>
            <a:custGeom>
              <a:rect b="b" l="l" r="r" t="t"/>
              <a:pathLst>
                <a:path extrusionOk="0" h="11659" w="11493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77"/>
            <p:cNvSpPr/>
            <p:nvPr/>
          </p:nvSpPr>
          <p:spPr>
            <a:xfrm>
              <a:off x="-2694200" y="22214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77"/>
            <p:cNvSpPr/>
            <p:nvPr/>
          </p:nvSpPr>
          <p:spPr>
            <a:xfrm>
              <a:off x="-2608350" y="22553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6" name="Google Shape;9106;p77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9107" name="Google Shape;9107;p77"/>
            <p:cNvSpPr/>
            <p:nvPr/>
          </p:nvSpPr>
          <p:spPr>
            <a:xfrm>
              <a:off x="-2571737" y="2403625"/>
              <a:ext cx="292225" cy="291425"/>
            </a:xfrm>
            <a:custGeom>
              <a:rect b="b" l="l" r="r" t="t"/>
              <a:pathLst>
                <a:path extrusionOk="0" h="11657" w="11689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77"/>
            <p:cNvSpPr/>
            <p:nvPr/>
          </p:nvSpPr>
          <p:spPr>
            <a:xfrm>
              <a:off x="-2485967" y="2649150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77"/>
            <p:cNvSpPr/>
            <p:nvPr/>
          </p:nvSpPr>
          <p:spPr>
            <a:xfrm>
              <a:off x="-2485967" y="2511325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77"/>
            <p:cNvSpPr/>
            <p:nvPr/>
          </p:nvSpPr>
          <p:spPr>
            <a:xfrm>
              <a:off x="-2540185" y="2511325"/>
              <a:ext cx="18125" cy="18925"/>
            </a:xfrm>
            <a:custGeom>
              <a:rect b="b" l="l" r="r" t="t"/>
              <a:pathLst>
                <a:path extrusionOk="0" h="757" w="725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77"/>
            <p:cNvSpPr/>
            <p:nvPr/>
          </p:nvSpPr>
          <p:spPr>
            <a:xfrm>
              <a:off x="-2485579" y="2580625"/>
              <a:ext cx="172525" cy="17350"/>
            </a:xfrm>
            <a:custGeom>
              <a:rect b="b" l="l" r="r" t="t"/>
              <a:pathLst>
                <a:path extrusionOk="0" h="694" w="690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77"/>
            <p:cNvSpPr/>
            <p:nvPr/>
          </p:nvSpPr>
          <p:spPr>
            <a:xfrm>
              <a:off x="-2540185" y="2580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77"/>
            <p:cNvSpPr/>
            <p:nvPr/>
          </p:nvSpPr>
          <p:spPr>
            <a:xfrm>
              <a:off x="-2540185" y="2649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4" name="Google Shape;9114;p77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9115" name="Google Shape;9115;p77"/>
            <p:cNvSpPr/>
            <p:nvPr/>
          </p:nvSpPr>
          <p:spPr>
            <a:xfrm>
              <a:off x="-2496085" y="3009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77"/>
            <p:cNvSpPr/>
            <p:nvPr/>
          </p:nvSpPr>
          <p:spPr>
            <a:xfrm>
              <a:off x="-2398548" y="2800375"/>
              <a:ext cx="52000" cy="120525"/>
            </a:xfrm>
            <a:custGeom>
              <a:rect b="b" l="l" r="r" t="t"/>
              <a:pathLst>
                <a:path extrusionOk="0" h="4821" w="208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77"/>
            <p:cNvSpPr/>
            <p:nvPr/>
          </p:nvSpPr>
          <p:spPr>
            <a:xfrm>
              <a:off x="-2571737" y="2764550"/>
              <a:ext cx="292225" cy="290650"/>
            </a:xfrm>
            <a:custGeom>
              <a:rect b="b" l="l" r="r" t="t"/>
              <a:pathLst>
                <a:path extrusionOk="0" h="11626" w="11689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8" name="Google Shape;9118;p77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9119" name="Google Shape;9119;p77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77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77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77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77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77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77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77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7" name="Google Shape;9127;p77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9128" name="Google Shape;9128;p77"/>
            <p:cNvSpPr/>
            <p:nvPr/>
          </p:nvSpPr>
          <p:spPr>
            <a:xfrm>
              <a:off x="-5995925" y="2757850"/>
              <a:ext cx="275675" cy="292225"/>
            </a:xfrm>
            <a:custGeom>
              <a:rect b="b" l="l" r="r" t="t"/>
              <a:pathLst>
                <a:path extrusionOk="0" h="11689" w="11027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77"/>
            <p:cNvSpPr/>
            <p:nvPr/>
          </p:nvSpPr>
          <p:spPr>
            <a:xfrm>
              <a:off x="-5892750" y="2808250"/>
              <a:ext cx="137850" cy="69350"/>
            </a:xfrm>
            <a:custGeom>
              <a:rect b="b" l="l" r="r" t="t"/>
              <a:pathLst>
                <a:path extrusionOk="0" h="2774" w="5514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77"/>
            <p:cNvSpPr/>
            <p:nvPr/>
          </p:nvSpPr>
          <p:spPr>
            <a:xfrm>
              <a:off x="-5891975" y="2895675"/>
              <a:ext cx="34700" cy="17375"/>
            </a:xfrm>
            <a:custGeom>
              <a:rect b="b" l="l" r="r" t="t"/>
              <a:pathLst>
                <a:path extrusionOk="0" h="695" w="1388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77"/>
            <p:cNvSpPr/>
            <p:nvPr/>
          </p:nvSpPr>
          <p:spPr>
            <a:xfrm>
              <a:off x="-5891975" y="2928775"/>
              <a:ext cx="34700" cy="18125"/>
            </a:xfrm>
            <a:custGeom>
              <a:rect b="b" l="l" r="r" t="t"/>
              <a:pathLst>
                <a:path extrusionOk="0" h="725" w="1388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77"/>
            <p:cNvSpPr/>
            <p:nvPr/>
          </p:nvSpPr>
          <p:spPr>
            <a:xfrm>
              <a:off x="-58407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77"/>
            <p:cNvSpPr/>
            <p:nvPr/>
          </p:nvSpPr>
          <p:spPr>
            <a:xfrm>
              <a:off x="-58407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77"/>
            <p:cNvSpPr/>
            <p:nvPr/>
          </p:nvSpPr>
          <p:spPr>
            <a:xfrm>
              <a:off x="-57895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77"/>
            <p:cNvSpPr/>
            <p:nvPr/>
          </p:nvSpPr>
          <p:spPr>
            <a:xfrm>
              <a:off x="-57895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77"/>
            <p:cNvSpPr/>
            <p:nvPr/>
          </p:nvSpPr>
          <p:spPr>
            <a:xfrm>
              <a:off x="-5858100" y="2998075"/>
              <a:ext cx="68550" cy="17350"/>
            </a:xfrm>
            <a:custGeom>
              <a:rect b="b" l="l" r="r" t="t"/>
              <a:pathLst>
                <a:path extrusionOk="0" h="694" w="274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7" name="Google Shape;9137;p77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9138" name="Google Shape;9138;p77"/>
            <p:cNvSpPr/>
            <p:nvPr/>
          </p:nvSpPr>
          <p:spPr>
            <a:xfrm>
              <a:off x="-4211975" y="2081300"/>
              <a:ext cx="256025" cy="256000"/>
            </a:xfrm>
            <a:custGeom>
              <a:rect b="b" l="l" r="r" t="t"/>
              <a:pathLst>
                <a:path extrusionOk="0" h="10240" w="10241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77"/>
            <p:cNvSpPr/>
            <p:nvPr/>
          </p:nvSpPr>
          <p:spPr>
            <a:xfrm>
              <a:off x="-4057600" y="2046625"/>
              <a:ext cx="137875" cy="137875"/>
            </a:xfrm>
            <a:custGeom>
              <a:rect b="b" l="l" r="r" t="t"/>
              <a:pathLst>
                <a:path extrusionOk="0" h="5515" w="5515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0" name="Google Shape;9140;p77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9141" name="Google Shape;9141;p77"/>
            <p:cNvSpPr/>
            <p:nvPr/>
          </p:nvSpPr>
          <p:spPr>
            <a:xfrm>
              <a:off x="-4178875" y="2405775"/>
              <a:ext cx="222925" cy="293825"/>
            </a:xfrm>
            <a:custGeom>
              <a:rect b="b" l="l" r="r" t="t"/>
              <a:pathLst>
                <a:path extrusionOk="0" h="11753" w="8917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77"/>
            <p:cNvSpPr/>
            <p:nvPr/>
          </p:nvSpPr>
          <p:spPr>
            <a:xfrm>
              <a:off x="-4093025" y="24916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77"/>
            <p:cNvSpPr/>
            <p:nvPr/>
          </p:nvSpPr>
          <p:spPr>
            <a:xfrm>
              <a:off x="-4145800" y="2439650"/>
              <a:ext cx="155975" cy="155200"/>
            </a:xfrm>
            <a:custGeom>
              <a:rect b="b" l="l" r="r" t="t"/>
              <a:pathLst>
                <a:path extrusionOk="0" h="6208" w="6239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4" name="Google Shape;9144;p77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9145" name="Google Shape;9145;p77"/>
            <p:cNvSpPr/>
            <p:nvPr/>
          </p:nvSpPr>
          <p:spPr>
            <a:xfrm>
              <a:off x="-4211975" y="2937125"/>
              <a:ext cx="291450" cy="120825"/>
            </a:xfrm>
            <a:custGeom>
              <a:rect b="b" l="l" r="r" t="t"/>
              <a:pathLst>
                <a:path extrusionOk="0" h="4833" w="11658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77"/>
            <p:cNvSpPr/>
            <p:nvPr/>
          </p:nvSpPr>
          <p:spPr>
            <a:xfrm>
              <a:off x="-4109575" y="2783850"/>
              <a:ext cx="153625" cy="154400"/>
            </a:xfrm>
            <a:custGeom>
              <a:rect b="b" l="l" r="r" t="t"/>
              <a:pathLst>
                <a:path extrusionOk="0" h="6176" w="6145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77"/>
            <p:cNvSpPr/>
            <p:nvPr/>
          </p:nvSpPr>
          <p:spPr>
            <a:xfrm>
              <a:off x="-4074925" y="281850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48" name="Google Shape;9148;p77"/>
          <p:cNvSpPr/>
          <p:nvPr/>
        </p:nvSpPr>
        <p:spPr>
          <a:xfrm>
            <a:off x="6104015" y="1703118"/>
            <a:ext cx="310979" cy="329595"/>
          </a:xfrm>
          <a:custGeom>
            <a:rect b="b" l="l" r="r" t="t"/>
            <a:pathLst>
              <a:path extrusionOk="0" h="11721" w="11059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49" name="Google Shape;9149;p77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9150" name="Google Shape;9150;p77"/>
            <p:cNvSpPr/>
            <p:nvPr/>
          </p:nvSpPr>
          <p:spPr>
            <a:xfrm>
              <a:off x="-2419325" y="2408150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77"/>
            <p:cNvSpPr/>
            <p:nvPr/>
          </p:nvSpPr>
          <p:spPr>
            <a:xfrm>
              <a:off x="-2385475" y="2444375"/>
              <a:ext cx="173325" cy="86675"/>
            </a:xfrm>
            <a:custGeom>
              <a:rect b="b" l="l" r="r" t="t"/>
              <a:pathLst>
                <a:path extrusionOk="0" h="3467" w="6933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77"/>
            <p:cNvSpPr/>
            <p:nvPr/>
          </p:nvSpPr>
          <p:spPr>
            <a:xfrm>
              <a:off x="-2385475" y="25459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77"/>
            <p:cNvSpPr/>
            <p:nvPr/>
          </p:nvSpPr>
          <p:spPr>
            <a:xfrm>
              <a:off x="-2281500" y="25467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77"/>
            <p:cNvSpPr/>
            <p:nvPr/>
          </p:nvSpPr>
          <p:spPr>
            <a:xfrm>
              <a:off x="-2281500" y="2581425"/>
              <a:ext cx="69350" cy="18150"/>
            </a:xfrm>
            <a:custGeom>
              <a:rect b="b" l="l" r="r" t="t"/>
              <a:pathLst>
                <a:path extrusionOk="0" h="726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77"/>
            <p:cNvSpPr/>
            <p:nvPr/>
          </p:nvSpPr>
          <p:spPr>
            <a:xfrm>
              <a:off x="-2281500" y="2616075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77"/>
            <p:cNvSpPr/>
            <p:nvPr/>
          </p:nvSpPr>
          <p:spPr>
            <a:xfrm>
              <a:off x="-2385475" y="2649150"/>
              <a:ext cx="173325" cy="18150"/>
            </a:xfrm>
            <a:custGeom>
              <a:rect b="b" l="l" r="r" t="t"/>
              <a:pathLst>
                <a:path extrusionOk="0" h="726" w="6933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57" name="Google Shape;9157;p77"/>
          <p:cNvSpPr/>
          <p:nvPr/>
        </p:nvSpPr>
        <p:spPr>
          <a:xfrm>
            <a:off x="6094272" y="2505301"/>
            <a:ext cx="330466" cy="329595"/>
          </a:xfrm>
          <a:custGeom>
            <a:rect b="b" l="l" r="r" t="t"/>
            <a:pathLst>
              <a:path extrusionOk="0" h="11721" w="11752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58" name="Google Shape;9158;p77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9159" name="Google Shape;9159;p77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77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1" name="Google Shape;9161;p77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9162" name="Google Shape;9162;p77"/>
            <p:cNvSpPr/>
            <p:nvPr/>
          </p:nvSpPr>
          <p:spPr>
            <a:xfrm>
              <a:off x="-5635200" y="20379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77"/>
            <p:cNvSpPr/>
            <p:nvPr/>
          </p:nvSpPr>
          <p:spPr>
            <a:xfrm>
              <a:off x="-5496575" y="2072625"/>
              <a:ext cx="102425" cy="102425"/>
            </a:xfrm>
            <a:custGeom>
              <a:rect b="b" l="l" r="r" t="t"/>
              <a:pathLst>
                <a:path extrusionOk="0" h="4097" w="4097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4" name="Google Shape;9164;p77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9165" name="Google Shape;9165;p77"/>
            <p:cNvSpPr/>
            <p:nvPr/>
          </p:nvSpPr>
          <p:spPr>
            <a:xfrm>
              <a:off x="-5575350" y="2547550"/>
              <a:ext cx="79575" cy="88250"/>
            </a:xfrm>
            <a:custGeom>
              <a:rect b="b" l="l" r="r" t="t"/>
              <a:pathLst>
                <a:path extrusionOk="0" h="3530" w="3183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77"/>
            <p:cNvSpPr/>
            <p:nvPr/>
          </p:nvSpPr>
          <p:spPr>
            <a:xfrm>
              <a:off x="-5526500" y="2499525"/>
              <a:ext cx="85075" cy="81725"/>
            </a:xfrm>
            <a:custGeom>
              <a:rect b="b" l="l" r="r" t="t"/>
              <a:pathLst>
                <a:path extrusionOk="0" h="3269" w="3403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77"/>
            <p:cNvSpPr/>
            <p:nvPr/>
          </p:nvSpPr>
          <p:spPr>
            <a:xfrm>
              <a:off x="-5480050" y="2456975"/>
              <a:ext cx="80375" cy="75650"/>
            </a:xfrm>
            <a:custGeom>
              <a:rect b="b" l="l" r="r" t="t"/>
              <a:pathLst>
                <a:path extrusionOk="0" h="3026" w="3215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77"/>
            <p:cNvSpPr/>
            <p:nvPr/>
          </p:nvSpPr>
          <p:spPr>
            <a:xfrm>
              <a:off x="-5637575" y="2397900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9" name="Google Shape;9169;p77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9170" name="Google Shape;9170;p77"/>
            <p:cNvSpPr/>
            <p:nvPr/>
          </p:nvSpPr>
          <p:spPr>
            <a:xfrm>
              <a:off x="-5635975" y="2757075"/>
              <a:ext cx="293000" cy="292225"/>
            </a:xfrm>
            <a:custGeom>
              <a:rect b="b" l="l" r="r" t="t"/>
              <a:pathLst>
                <a:path extrusionOk="0" h="11689" w="1172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77"/>
            <p:cNvSpPr/>
            <p:nvPr/>
          </p:nvSpPr>
          <p:spPr>
            <a:xfrm>
              <a:off x="-5584800" y="2790150"/>
              <a:ext cx="189850" cy="138050"/>
            </a:xfrm>
            <a:custGeom>
              <a:rect b="b" l="l" r="r" t="t"/>
              <a:pathLst>
                <a:path extrusionOk="0" h="5522" w="7594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2" name="Google Shape;9172;p77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9173" name="Google Shape;9173;p77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77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5" name="Google Shape;9175;p77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9176" name="Google Shape;9176;p77"/>
            <p:cNvSpPr/>
            <p:nvPr/>
          </p:nvSpPr>
          <p:spPr>
            <a:xfrm>
              <a:off x="-3854375" y="240500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77"/>
            <p:cNvSpPr/>
            <p:nvPr/>
          </p:nvSpPr>
          <p:spPr>
            <a:xfrm>
              <a:off x="-3731500" y="24585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8" name="Google Shape;9178;p77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9179" name="Google Shape;9179;p77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77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81" name="Google Shape;9181;p77"/>
          <p:cNvSpPr/>
          <p:nvPr/>
        </p:nvSpPr>
        <p:spPr>
          <a:xfrm>
            <a:off x="6520588" y="1743442"/>
            <a:ext cx="328695" cy="248946"/>
          </a:xfrm>
          <a:custGeom>
            <a:rect b="b" l="l" r="r" t="t"/>
            <a:pathLst>
              <a:path extrusionOk="0" h="8853" w="11689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2" name="Google Shape;9182;p77"/>
          <p:cNvSpPr/>
          <p:nvPr/>
        </p:nvSpPr>
        <p:spPr>
          <a:xfrm>
            <a:off x="6520588" y="2100674"/>
            <a:ext cx="328695" cy="327795"/>
          </a:xfrm>
          <a:custGeom>
            <a:rect b="b" l="l" r="r" t="t"/>
            <a:pathLst>
              <a:path extrusionOk="0" h="11657" w="11689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83" name="Google Shape;9183;p77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9184" name="Google Shape;9184;p77"/>
            <p:cNvSpPr/>
            <p:nvPr/>
          </p:nvSpPr>
          <p:spPr>
            <a:xfrm>
              <a:off x="-206017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77"/>
            <p:cNvSpPr/>
            <p:nvPr/>
          </p:nvSpPr>
          <p:spPr>
            <a:xfrm>
              <a:off x="-2008975" y="2855525"/>
              <a:ext cx="189050" cy="84500"/>
            </a:xfrm>
            <a:custGeom>
              <a:rect b="b" l="l" r="r" t="t"/>
              <a:pathLst>
                <a:path extrusionOk="0" h="3380" w="7562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86" name="Google Shape;9186;p77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9187" name="Google Shape;9187;p77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77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77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90" name="Google Shape;9190;p77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9191" name="Google Shape;9191;p77"/>
            <p:cNvSpPr/>
            <p:nvPr/>
          </p:nvSpPr>
          <p:spPr>
            <a:xfrm>
              <a:off x="-5102775" y="2211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77"/>
            <p:cNvSpPr/>
            <p:nvPr/>
          </p:nvSpPr>
          <p:spPr>
            <a:xfrm>
              <a:off x="-5224050" y="2107875"/>
              <a:ext cx="51200" cy="49825"/>
            </a:xfrm>
            <a:custGeom>
              <a:rect b="b" l="l" r="r" t="t"/>
              <a:pathLst>
                <a:path extrusionOk="0" h="1993" w="2048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77"/>
            <p:cNvSpPr/>
            <p:nvPr/>
          </p:nvSpPr>
          <p:spPr>
            <a:xfrm>
              <a:off x="-5276050" y="2037975"/>
              <a:ext cx="292250" cy="292225"/>
            </a:xfrm>
            <a:custGeom>
              <a:rect b="b" l="l" r="r" t="t"/>
              <a:pathLst>
                <a:path extrusionOk="0" h="11689" w="1169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94" name="Google Shape;9194;p77"/>
          <p:cNvSpPr/>
          <p:nvPr/>
        </p:nvSpPr>
        <p:spPr>
          <a:xfrm>
            <a:off x="2716466" y="2110516"/>
            <a:ext cx="334909" cy="308111"/>
          </a:xfrm>
          <a:custGeom>
            <a:rect b="b" l="l" r="r" t="t"/>
            <a:pathLst>
              <a:path extrusionOk="0" h="10957" w="1191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5" name="Google Shape;9195;p77"/>
          <p:cNvSpPr/>
          <p:nvPr/>
        </p:nvSpPr>
        <p:spPr>
          <a:xfrm>
            <a:off x="2719573" y="2506201"/>
            <a:ext cx="328695" cy="327795"/>
          </a:xfrm>
          <a:custGeom>
            <a:rect b="b" l="l" r="r" t="t"/>
            <a:pathLst>
              <a:path extrusionOk="0" h="11657" w="11689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96" name="Google Shape;9196;p77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9197" name="Google Shape;9197;p77"/>
            <p:cNvSpPr/>
            <p:nvPr/>
          </p:nvSpPr>
          <p:spPr>
            <a:xfrm>
              <a:off x="-3425125" y="2253000"/>
              <a:ext cx="51225" cy="50425"/>
            </a:xfrm>
            <a:custGeom>
              <a:rect b="b" l="l" r="r" t="t"/>
              <a:pathLst>
                <a:path extrusionOk="0" h="2017" w="2049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77"/>
            <p:cNvSpPr/>
            <p:nvPr/>
          </p:nvSpPr>
          <p:spPr>
            <a:xfrm>
              <a:off x="-3425125" y="2116725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77"/>
            <p:cNvSpPr/>
            <p:nvPr/>
          </p:nvSpPr>
          <p:spPr>
            <a:xfrm>
              <a:off x="-3425125" y="2185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77"/>
            <p:cNvSpPr/>
            <p:nvPr/>
          </p:nvSpPr>
          <p:spPr>
            <a:xfrm>
              <a:off x="-3462150" y="2046625"/>
              <a:ext cx="224500" cy="291450"/>
            </a:xfrm>
            <a:custGeom>
              <a:rect b="b" l="l" r="r" t="t"/>
              <a:pathLst>
                <a:path extrusionOk="0" h="11658" w="898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1" name="Google Shape;9201;p77"/>
            <p:cNvSpPr/>
            <p:nvPr/>
          </p:nvSpPr>
          <p:spPr>
            <a:xfrm>
              <a:off x="-3358175" y="213327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2" name="Google Shape;9202;p77"/>
            <p:cNvSpPr/>
            <p:nvPr/>
          </p:nvSpPr>
          <p:spPr>
            <a:xfrm>
              <a:off x="-3358175" y="2201800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77"/>
            <p:cNvSpPr/>
            <p:nvPr/>
          </p:nvSpPr>
          <p:spPr>
            <a:xfrm>
              <a:off x="-3358175" y="227032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4" name="Google Shape;9204;p77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9205" name="Google Shape;9205;p77"/>
            <p:cNvSpPr/>
            <p:nvPr/>
          </p:nvSpPr>
          <p:spPr>
            <a:xfrm>
              <a:off x="-3478675" y="2405775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77"/>
            <p:cNvSpPr/>
            <p:nvPr/>
          </p:nvSpPr>
          <p:spPr>
            <a:xfrm>
              <a:off x="-3408575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77"/>
            <p:cNvSpPr/>
            <p:nvPr/>
          </p:nvSpPr>
          <p:spPr>
            <a:xfrm>
              <a:off x="-33574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77"/>
            <p:cNvSpPr/>
            <p:nvPr/>
          </p:nvSpPr>
          <p:spPr>
            <a:xfrm>
              <a:off x="-33062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9" name="Google Shape;9209;p77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9210" name="Google Shape;9210;p77"/>
            <p:cNvSpPr/>
            <p:nvPr/>
          </p:nvSpPr>
          <p:spPr>
            <a:xfrm>
              <a:off x="-3443250" y="2765725"/>
              <a:ext cx="188275" cy="292225"/>
            </a:xfrm>
            <a:custGeom>
              <a:rect b="b" l="l" r="r" t="t"/>
              <a:pathLst>
                <a:path extrusionOk="0" h="11689" w="7531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77"/>
            <p:cNvSpPr/>
            <p:nvPr/>
          </p:nvSpPr>
          <p:spPr>
            <a:xfrm>
              <a:off x="-3411725" y="2799375"/>
              <a:ext cx="124450" cy="86100"/>
            </a:xfrm>
            <a:custGeom>
              <a:rect b="b" l="l" r="r" t="t"/>
              <a:pathLst>
                <a:path extrusionOk="0" h="3444" w="4978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77"/>
            <p:cNvSpPr/>
            <p:nvPr/>
          </p:nvSpPr>
          <p:spPr>
            <a:xfrm>
              <a:off x="-3392825" y="290357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77"/>
            <p:cNvSpPr/>
            <p:nvPr/>
          </p:nvSpPr>
          <p:spPr>
            <a:xfrm>
              <a:off x="-3392825" y="293822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4" name="Google Shape;9214;p77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9215" name="Google Shape;9215;p77"/>
            <p:cNvSpPr/>
            <p:nvPr/>
          </p:nvSpPr>
          <p:spPr>
            <a:xfrm>
              <a:off x="-1684475" y="204900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6" name="Google Shape;9216;p77"/>
            <p:cNvSpPr/>
            <p:nvPr/>
          </p:nvSpPr>
          <p:spPr>
            <a:xfrm>
              <a:off x="-1615950" y="223880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7" name="Google Shape;9217;p77"/>
            <p:cNvSpPr/>
            <p:nvPr/>
          </p:nvSpPr>
          <p:spPr>
            <a:xfrm>
              <a:off x="-1615950" y="2273475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8" name="Google Shape;9218;p77"/>
            <p:cNvSpPr/>
            <p:nvPr/>
          </p:nvSpPr>
          <p:spPr>
            <a:xfrm>
              <a:off x="-1630925" y="2100975"/>
              <a:ext cx="153625" cy="116600"/>
            </a:xfrm>
            <a:custGeom>
              <a:rect b="b" l="l" r="r" t="t"/>
              <a:pathLst>
                <a:path extrusionOk="0" h="4664" w="6145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19" name="Google Shape;9219;p77"/>
          <p:cNvSpPr/>
          <p:nvPr/>
        </p:nvSpPr>
        <p:spPr>
          <a:xfrm>
            <a:off x="6937493" y="2100435"/>
            <a:ext cx="342867" cy="328273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20" name="Google Shape;9220;p77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9221" name="Google Shape;9221;p77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2" name="Google Shape;9222;p77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3" name="Google Shape;9223;p77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4" name="Google Shape;9224;p77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77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6" name="Google Shape;9226;p77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27" name="Google Shape;9227;p77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9228" name="Google Shape;9228;p77"/>
            <p:cNvSpPr/>
            <p:nvPr/>
          </p:nvSpPr>
          <p:spPr>
            <a:xfrm>
              <a:off x="-884250" y="2490850"/>
              <a:ext cx="84300" cy="51225"/>
            </a:xfrm>
            <a:custGeom>
              <a:rect b="b" l="l" r="r" t="t"/>
              <a:pathLst>
                <a:path extrusionOk="0" h="2049" w="3372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77"/>
            <p:cNvSpPr/>
            <p:nvPr/>
          </p:nvSpPr>
          <p:spPr>
            <a:xfrm>
              <a:off x="-919700" y="242075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0" name="Google Shape;9230;p77"/>
            <p:cNvSpPr/>
            <p:nvPr/>
          </p:nvSpPr>
          <p:spPr>
            <a:xfrm>
              <a:off x="-766100" y="2660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1" name="Google Shape;9231;p77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9232" name="Google Shape;9232;p77"/>
            <p:cNvSpPr/>
            <p:nvPr/>
          </p:nvSpPr>
          <p:spPr>
            <a:xfrm>
              <a:off x="-6696925" y="3371400"/>
              <a:ext cx="220575" cy="192600"/>
            </a:xfrm>
            <a:custGeom>
              <a:rect b="b" l="l" r="r" t="t"/>
              <a:pathLst>
                <a:path extrusionOk="0" h="7704" w="8823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77"/>
            <p:cNvSpPr/>
            <p:nvPr/>
          </p:nvSpPr>
          <p:spPr>
            <a:xfrm>
              <a:off x="-6621300" y="3272575"/>
              <a:ext cx="231575" cy="194950"/>
            </a:xfrm>
            <a:custGeom>
              <a:rect b="b" l="l" r="r" t="t"/>
              <a:pathLst>
                <a:path extrusionOk="0" h="7798" w="9263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4" name="Google Shape;9234;p77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9235" name="Google Shape;9235;p77"/>
            <p:cNvSpPr/>
            <p:nvPr/>
          </p:nvSpPr>
          <p:spPr>
            <a:xfrm>
              <a:off x="-6690625" y="3631325"/>
              <a:ext cx="222925" cy="292225"/>
            </a:xfrm>
            <a:custGeom>
              <a:rect b="b" l="l" r="r" t="t"/>
              <a:pathLst>
                <a:path extrusionOk="0" h="11689" w="8917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6" name="Google Shape;9236;p77"/>
            <p:cNvSpPr/>
            <p:nvPr/>
          </p:nvSpPr>
          <p:spPr>
            <a:xfrm>
              <a:off x="-6604350" y="3832175"/>
              <a:ext cx="58675" cy="56550"/>
            </a:xfrm>
            <a:custGeom>
              <a:rect b="b" l="l" r="r" t="t"/>
              <a:pathLst>
                <a:path extrusionOk="0" h="2262" w="2347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77"/>
            <p:cNvSpPr/>
            <p:nvPr/>
          </p:nvSpPr>
          <p:spPr>
            <a:xfrm>
              <a:off x="-6470875" y="3684775"/>
              <a:ext cx="87475" cy="71800"/>
            </a:xfrm>
            <a:custGeom>
              <a:rect b="b" l="l" r="r" t="t"/>
              <a:pathLst>
                <a:path extrusionOk="0" h="2872" w="3499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8" name="Google Shape;9238;p77"/>
            <p:cNvSpPr/>
            <p:nvPr/>
          </p:nvSpPr>
          <p:spPr>
            <a:xfrm>
              <a:off x="-6578775" y="3721900"/>
              <a:ext cx="143375" cy="143375"/>
            </a:xfrm>
            <a:custGeom>
              <a:rect b="b" l="l" r="r" t="t"/>
              <a:pathLst>
                <a:path extrusionOk="0" h="5735" w="5735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9" name="Google Shape;9239;p77"/>
            <p:cNvSpPr/>
            <p:nvPr/>
          </p:nvSpPr>
          <p:spPr>
            <a:xfrm>
              <a:off x="-6685100" y="3636850"/>
              <a:ext cx="47275" cy="46475"/>
            </a:xfrm>
            <a:custGeom>
              <a:rect b="b" l="l" r="r" t="t"/>
              <a:pathLst>
                <a:path extrusionOk="0" h="1859" w="1891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0" name="Google Shape;9240;p77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9241" name="Google Shape;9241;p77"/>
            <p:cNvSpPr/>
            <p:nvPr/>
          </p:nvSpPr>
          <p:spPr>
            <a:xfrm>
              <a:off x="-6547275" y="3992050"/>
              <a:ext cx="30750" cy="65400"/>
            </a:xfrm>
            <a:custGeom>
              <a:rect b="b" l="l" r="r" t="t"/>
              <a:pathLst>
                <a:path extrusionOk="0" h="2616" w="123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2" name="Google Shape;9242;p77"/>
            <p:cNvSpPr/>
            <p:nvPr/>
          </p:nvSpPr>
          <p:spPr>
            <a:xfrm>
              <a:off x="-6547275" y="4143275"/>
              <a:ext cx="30750" cy="64600"/>
            </a:xfrm>
            <a:custGeom>
              <a:rect b="b" l="l" r="r" t="t"/>
              <a:pathLst>
                <a:path extrusionOk="0" h="2584" w="123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3" name="Google Shape;9243;p77"/>
            <p:cNvSpPr/>
            <p:nvPr/>
          </p:nvSpPr>
          <p:spPr>
            <a:xfrm>
              <a:off x="-6551200" y="4073975"/>
              <a:ext cx="34675" cy="51200"/>
            </a:xfrm>
            <a:custGeom>
              <a:rect b="b" l="l" r="r" t="t"/>
              <a:pathLst>
                <a:path extrusionOk="0" h="2048" w="1387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4" name="Google Shape;9244;p77"/>
            <p:cNvSpPr/>
            <p:nvPr/>
          </p:nvSpPr>
          <p:spPr>
            <a:xfrm>
              <a:off x="-6475600" y="3994425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5" name="Google Shape;9245;p77"/>
            <p:cNvSpPr/>
            <p:nvPr/>
          </p:nvSpPr>
          <p:spPr>
            <a:xfrm>
              <a:off x="-6449600" y="4073975"/>
              <a:ext cx="52800" cy="51200"/>
            </a:xfrm>
            <a:custGeom>
              <a:rect b="b" l="l" r="r" t="t"/>
              <a:pathLst>
                <a:path extrusionOk="0" h="2048" w="2112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6" name="Google Shape;9246;p77"/>
            <p:cNvSpPr/>
            <p:nvPr/>
          </p:nvSpPr>
          <p:spPr>
            <a:xfrm>
              <a:off x="-6500000" y="3992050"/>
              <a:ext cx="30725" cy="65400"/>
            </a:xfrm>
            <a:custGeom>
              <a:rect b="b" l="l" r="r" t="t"/>
              <a:pathLst>
                <a:path extrusionOk="0" h="2616" w="1229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7" name="Google Shape;9247;p77"/>
            <p:cNvSpPr/>
            <p:nvPr/>
          </p:nvSpPr>
          <p:spPr>
            <a:xfrm>
              <a:off x="-6500000" y="4143275"/>
              <a:ext cx="30725" cy="64600"/>
            </a:xfrm>
            <a:custGeom>
              <a:rect b="b" l="l" r="r" t="t"/>
              <a:pathLst>
                <a:path extrusionOk="0" h="2584" w="1229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8" name="Google Shape;9248;p77"/>
            <p:cNvSpPr/>
            <p:nvPr/>
          </p:nvSpPr>
          <p:spPr>
            <a:xfrm>
              <a:off x="-6689825" y="4141700"/>
              <a:ext cx="149675" cy="141600"/>
            </a:xfrm>
            <a:custGeom>
              <a:rect b="b" l="l" r="r" t="t"/>
              <a:pathLst>
                <a:path extrusionOk="0" h="5664" w="5987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9" name="Google Shape;9249;p77"/>
            <p:cNvSpPr/>
            <p:nvPr/>
          </p:nvSpPr>
          <p:spPr>
            <a:xfrm>
              <a:off x="-6475600" y="4141700"/>
              <a:ext cx="70125" cy="64600"/>
            </a:xfrm>
            <a:custGeom>
              <a:rect b="b" l="l" r="r" t="t"/>
              <a:pathLst>
                <a:path extrusionOk="0" h="2584" w="2805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77"/>
            <p:cNvSpPr/>
            <p:nvPr/>
          </p:nvSpPr>
          <p:spPr>
            <a:xfrm>
              <a:off x="-6618950" y="407397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77"/>
            <p:cNvSpPr/>
            <p:nvPr/>
          </p:nvSpPr>
          <p:spPr>
            <a:xfrm>
              <a:off x="-6610275" y="3992850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77"/>
            <p:cNvSpPr/>
            <p:nvPr/>
          </p:nvSpPr>
          <p:spPr>
            <a:xfrm>
              <a:off x="-6500000" y="4073975"/>
              <a:ext cx="35450" cy="51200"/>
            </a:xfrm>
            <a:custGeom>
              <a:rect b="b" l="l" r="r" t="t"/>
              <a:pathLst>
                <a:path extrusionOk="0" h="2048" w="1418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53" name="Google Shape;9253;p77"/>
          <p:cNvSpPr/>
          <p:nvPr/>
        </p:nvSpPr>
        <p:spPr>
          <a:xfrm>
            <a:off x="3130233" y="3052974"/>
            <a:ext cx="339521" cy="327486"/>
          </a:xfrm>
          <a:custGeom>
            <a:rect b="b" l="l" r="r" t="t"/>
            <a:pathLst>
              <a:path extrusionOk="0" h="11646" w="12074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54" name="Google Shape;9254;p77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9255" name="Google Shape;9255;p77"/>
            <p:cNvSpPr/>
            <p:nvPr/>
          </p:nvSpPr>
          <p:spPr>
            <a:xfrm>
              <a:off x="-4836550" y="3612425"/>
              <a:ext cx="293025" cy="170925"/>
            </a:xfrm>
            <a:custGeom>
              <a:rect b="b" l="l" r="r" t="t"/>
              <a:pathLst>
                <a:path extrusionOk="0" h="6837" w="11721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77"/>
            <p:cNvSpPr/>
            <p:nvPr/>
          </p:nvSpPr>
          <p:spPr>
            <a:xfrm>
              <a:off x="-4837325" y="3743950"/>
              <a:ext cx="291425" cy="159925"/>
            </a:xfrm>
            <a:custGeom>
              <a:rect b="b" l="l" r="r" t="t"/>
              <a:pathLst>
                <a:path extrusionOk="0" h="6397" w="11657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77"/>
            <p:cNvSpPr/>
            <p:nvPr/>
          </p:nvSpPr>
          <p:spPr>
            <a:xfrm>
              <a:off x="-4716825" y="3799075"/>
              <a:ext cx="51225" cy="18950"/>
            </a:xfrm>
            <a:custGeom>
              <a:rect b="b" l="l" r="r" t="t"/>
              <a:pathLst>
                <a:path extrusionOk="0" h="758" w="2049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58" name="Google Shape;9258;p77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9259" name="Google Shape;9259;p77"/>
            <p:cNvSpPr/>
            <p:nvPr/>
          </p:nvSpPr>
          <p:spPr>
            <a:xfrm>
              <a:off x="-4734150" y="407397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0" name="Google Shape;9260;p77"/>
            <p:cNvSpPr/>
            <p:nvPr/>
          </p:nvSpPr>
          <p:spPr>
            <a:xfrm>
              <a:off x="-4700300" y="4108625"/>
              <a:ext cx="18950" cy="17350"/>
            </a:xfrm>
            <a:custGeom>
              <a:rect b="b" l="l" r="r" t="t"/>
              <a:pathLst>
                <a:path extrusionOk="0" h="694" w="75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77"/>
            <p:cNvSpPr/>
            <p:nvPr/>
          </p:nvSpPr>
          <p:spPr>
            <a:xfrm>
              <a:off x="-4748325" y="3971575"/>
              <a:ext cx="203225" cy="204025"/>
            </a:xfrm>
            <a:custGeom>
              <a:rect b="b" l="l" r="r" t="t"/>
              <a:pathLst>
                <a:path extrusionOk="0" h="8161" w="8129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77"/>
            <p:cNvSpPr/>
            <p:nvPr/>
          </p:nvSpPr>
          <p:spPr>
            <a:xfrm>
              <a:off x="-4656175" y="4151950"/>
              <a:ext cx="91375" cy="91375"/>
            </a:xfrm>
            <a:custGeom>
              <a:rect b="b" l="l" r="r" t="t"/>
              <a:pathLst>
                <a:path extrusionOk="0" h="3655" w="3655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77"/>
            <p:cNvSpPr/>
            <p:nvPr/>
          </p:nvSpPr>
          <p:spPr>
            <a:xfrm>
              <a:off x="-4817650" y="3991275"/>
              <a:ext cx="91400" cy="91375"/>
            </a:xfrm>
            <a:custGeom>
              <a:rect b="b" l="l" r="r" t="t"/>
              <a:pathLst>
                <a:path extrusionOk="0" h="3655" w="3656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77"/>
            <p:cNvSpPr/>
            <p:nvPr/>
          </p:nvSpPr>
          <p:spPr>
            <a:xfrm>
              <a:off x="-4837325" y="4059000"/>
              <a:ext cx="204000" cy="204025"/>
            </a:xfrm>
            <a:custGeom>
              <a:rect b="b" l="l" r="r" t="t"/>
              <a:pathLst>
                <a:path extrusionOk="0" h="8161" w="816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65" name="Google Shape;9265;p77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9266" name="Google Shape;9266;p77"/>
            <p:cNvSpPr/>
            <p:nvPr/>
          </p:nvSpPr>
          <p:spPr>
            <a:xfrm>
              <a:off x="-3037625" y="3460400"/>
              <a:ext cx="152825" cy="51225"/>
            </a:xfrm>
            <a:custGeom>
              <a:rect b="b" l="l" r="r" t="t"/>
              <a:pathLst>
                <a:path extrusionOk="0" h="2049" w="6113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77"/>
            <p:cNvSpPr/>
            <p:nvPr/>
          </p:nvSpPr>
          <p:spPr>
            <a:xfrm>
              <a:off x="-2884825" y="3460400"/>
              <a:ext cx="146525" cy="51225"/>
            </a:xfrm>
            <a:custGeom>
              <a:rect b="b" l="l" r="r" t="t"/>
              <a:pathLst>
                <a:path extrusionOk="0" h="2049" w="5861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77"/>
            <p:cNvSpPr/>
            <p:nvPr/>
          </p:nvSpPr>
          <p:spPr>
            <a:xfrm>
              <a:off x="-2909225" y="3313125"/>
              <a:ext cx="59875" cy="72475"/>
            </a:xfrm>
            <a:custGeom>
              <a:rect b="b" l="l" r="r" t="t"/>
              <a:pathLst>
                <a:path extrusionOk="0" h="2899" w="2395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77"/>
            <p:cNvSpPr/>
            <p:nvPr/>
          </p:nvSpPr>
          <p:spPr>
            <a:xfrm>
              <a:off x="-3029750" y="3254850"/>
              <a:ext cx="291450" cy="188250"/>
            </a:xfrm>
            <a:custGeom>
              <a:rect b="b" l="l" r="r" t="t"/>
              <a:pathLst>
                <a:path extrusionOk="0" h="7530" w="11658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0" name="Google Shape;9270;p77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9271" name="Google Shape;9271;p77"/>
            <p:cNvSpPr/>
            <p:nvPr/>
          </p:nvSpPr>
          <p:spPr>
            <a:xfrm>
              <a:off x="-3029750" y="3597450"/>
              <a:ext cx="292250" cy="67775"/>
            </a:xfrm>
            <a:custGeom>
              <a:rect b="b" l="l" r="r" t="t"/>
              <a:pathLst>
                <a:path extrusionOk="0" h="2711" w="1169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77"/>
            <p:cNvSpPr/>
            <p:nvPr/>
          </p:nvSpPr>
          <p:spPr>
            <a:xfrm>
              <a:off x="-3031325" y="3687250"/>
              <a:ext cx="292250" cy="153600"/>
            </a:xfrm>
            <a:custGeom>
              <a:rect b="b" l="l" r="r" t="t"/>
              <a:pathLst>
                <a:path extrusionOk="0" h="6144" w="1169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77"/>
            <p:cNvSpPr/>
            <p:nvPr/>
          </p:nvSpPr>
          <p:spPr>
            <a:xfrm>
              <a:off x="-2908450" y="3724275"/>
              <a:ext cx="59900" cy="164625"/>
            </a:xfrm>
            <a:custGeom>
              <a:rect b="b" l="l" r="r" t="t"/>
              <a:pathLst>
                <a:path extrusionOk="0" h="6585" w="2396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77"/>
            <p:cNvSpPr/>
            <p:nvPr/>
          </p:nvSpPr>
          <p:spPr>
            <a:xfrm>
              <a:off x="-2831250" y="3725850"/>
              <a:ext cx="59875" cy="163850"/>
            </a:xfrm>
            <a:custGeom>
              <a:rect b="b" l="l" r="r" t="t"/>
              <a:pathLst>
                <a:path extrusionOk="0" h="6554" w="2395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5" name="Google Shape;9275;p77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9276" name="Google Shape;9276;p77"/>
            <p:cNvSpPr/>
            <p:nvPr/>
          </p:nvSpPr>
          <p:spPr>
            <a:xfrm>
              <a:off x="-3029750" y="397315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7" name="Google Shape;9277;p77"/>
            <p:cNvSpPr/>
            <p:nvPr/>
          </p:nvSpPr>
          <p:spPr>
            <a:xfrm>
              <a:off x="-3030525" y="4059000"/>
              <a:ext cx="292225" cy="171725"/>
            </a:xfrm>
            <a:custGeom>
              <a:rect b="b" l="l" r="r" t="t"/>
              <a:pathLst>
                <a:path extrusionOk="0" h="6869" w="11689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8" name="Google Shape;9278;p77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9279" name="Google Shape;9279;p77"/>
            <p:cNvSpPr/>
            <p:nvPr/>
          </p:nvSpPr>
          <p:spPr>
            <a:xfrm>
              <a:off x="-1183550" y="3395050"/>
              <a:ext cx="261525" cy="90600"/>
            </a:xfrm>
            <a:custGeom>
              <a:rect b="b" l="l" r="r" t="t"/>
              <a:pathLst>
                <a:path extrusionOk="0" h="3624" w="10461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77"/>
            <p:cNvSpPr/>
            <p:nvPr/>
          </p:nvSpPr>
          <p:spPr>
            <a:xfrm>
              <a:off x="-1184325" y="3279250"/>
              <a:ext cx="261500" cy="129400"/>
            </a:xfrm>
            <a:custGeom>
              <a:rect b="b" l="l" r="r" t="t"/>
              <a:pathLst>
                <a:path extrusionOk="0" h="5176" w="1046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77"/>
            <p:cNvSpPr/>
            <p:nvPr/>
          </p:nvSpPr>
          <p:spPr>
            <a:xfrm>
              <a:off x="-1199300" y="3294225"/>
              <a:ext cx="90600" cy="175650"/>
            </a:xfrm>
            <a:custGeom>
              <a:rect b="b" l="l" r="r" t="t"/>
              <a:pathLst>
                <a:path extrusionOk="0" h="7026" w="3624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77"/>
            <p:cNvSpPr/>
            <p:nvPr/>
          </p:nvSpPr>
          <p:spPr>
            <a:xfrm>
              <a:off x="-996875" y="3294225"/>
              <a:ext cx="90600" cy="177225"/>
            </a:xfrm>
            <a:custGeom>
              <a:rect b="b" l="l" r="r" t="t"/>
              <a:pathLst>
                <a:path extrusionOk="0" h="7089" w="3624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83" name="Google Shape;9283;p77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9284" name="Google Shape;9284;p77"/>
            <p:cNvSpPr/>
            <p:nvPr/>
          </p:nvSpPr>
          <p:spPr>
            <a:xfrm>
              <a:off x="-6338550" y="3272950"/>
              <a:ext cx="308775" cy="119750"/>
            </a:xfrm>
            <a:custGeom>
              <a:rect b="b" l="l" r="r" t="t"/>
              <a:pathLst>
                <a:path extrusionOk="0" h="4790" w="12351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77"/>
            <p:cNvSpPr/>
            <p:nvPr/>
          </p:nvSpPr>
          <p:spPr>
            <a:xfrm>
              <a:off x="-6228275" y="3479325"/>
              <a:ext cx="86650" cy="85700"/>
            </a:xfrm>
            <a:custGeom>
              <a:rect b="b" l="l" r="r" t="t"/>
              <a:pathLst>
                <a:path extrusionOk="0" h="3428" w="3466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77"/>
            <p:cNvSpPr/>
            <p:nvPr/>
          </p:nvSpPr>
          <p:spPr>
            <a:xfrm>
              <a:off x="-6292075" y="3410800"/>
              <a:ext cx="212675" cy="50425"/>
            </a:xfrm>
            <a:custGeom>
              <a:rect b="b" l="l" r="r" t="t"/>
              <a:pathLst>
                <a:path extrusionOk="0" h="2017" w="8507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87" name="Google Shape;9287;p77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9288" name="Google Shape;9288;p77"/>
            <p:cNvSpPr/>
            <p:nvPr/>
          </p:nvSpPr>
          <p:spPr>
            <a:xfrm>
              <a:off x="-6210700" y="3751600"/>
              <a:ext cx="174625" cy="171950"/>
            </a:xfrm>
            <a:custGeom>
              <a:rect b="b" l="l" r="r" t="t"/>
              <a:pathLst>
                <a:path extrusionOk="0" h="6878" w="6985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77"/>
            <p:cNvSpPr/>
            <p:nvPr/>
          </p:nvSpPr>
          <p:spPr>
            <a:xfrm>
              <a:off x="-6272400" y="3691975"/>
              <a:ext cx="136300" cy="135500"/>
            </a:xfrm>
            <a:custGeom>
              <a:rect b="b" l="l" r="r" t="t"/>
              <a:pathLst>
                <a:path extrusionOk="0" h="5420" w="5452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77"/>
            <p:cNvSpPr/>
            <p:nvPr/>
          </p:nvSpPr>
          <p:spPr>
            <a:xfrm>
              <a:off x="-6329100" y="3632100"/>
              <a:ext cx="257575" cy="256025"/>
            </a:xfrm>
            <a:custGeom>
              <a:rect b="b" l="l" r="r" t="t"/>
              <a:pathLst>
                <a:path extrusionOk="0" h="10241" w="10303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91" name="Google Shape;9291;p77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9292" name="Google Shape;9292;p77"/>
            <p:cNvSpPr/>
            <p:nvPr/>
          </p:nvSpPr>
          <p:spPr>
            <a:xfrm>
              <a:off x="-6090450" y="4077900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77"/>
            <p:cNvSpPr/>
            <p:nvPr/>
          </p:nvSpPr>
          <p:spPr>
            <a:xfrm>
              <a:off x="-6262925" y="3992050"/>
              <a:ext cx="154400" cy="155200"/>
            </a:xfrm>
            <a:custGeom>
              <a:rect b="b" l="l" r="r" t="t"/>
              <a:pathLst>
                <a:path extrusionOk="0" h="6208" w="6176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77"/>
            <p:cNvSpPr/>
            <p:nvPr/>
          </p:nvSpPr>
          <p:spPr>
            <a:xfrm>
              <a:off x="-6329875" y="4044825"/>
              <a:ext cx="51200" cy="102425"/>
            </a:xfrm>
            <a:custGeom>
              <a:rect b="b" l="l" r="r" t="t"/>
              <a:pathLst>
                <a:path extrusionOk="0" h="4097" w="2048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77"/>
            <p:cNvSpPr/>
            <p:nvPr/>
          </p:nvSpPr>
          <p:spPr>
            <a:xfrm>
              <a:off x="-6329875" y="4129900"/>
              <a:ext cx="291425" cy="153600"/>
            </a:xfrm>
            <a:custGeom>
              <a:rect b="b" l="l" r="r" t="t"/>
              <a:pathLst>
                <a:path extrusionOk="0" h="6144" w="11657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96" name="Google Shape;9296;p77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9297" name="Google Shape;9297;p77"/>
            <p:cNvSpPr/>
            <p:nvPr/>
          </p:nvSpPr>
          <p:spPr>
            <a:xfrm>
              <a:off x="-4375000" y="3365100"/>
              <a:ext cx="85075" cy="110900"/>
            </a:xfrm>
            <a:custGeom>
              <a:rect b="b" l="l" r="r" t="t"/>
              <a:pathLst>
                <a:path extrusionOk="0" h="4436" w="3403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8" name="Google Shape;9298;p77"/>
            <p:cNvSpPr/>
            <p:nvPr/>
          </p:nvSpPr>
          <p:spPr>
            <a:xfrm>
              <a:off x="-4408875" y="3321800"/>
              <a:ext cx="154400" cy="148875"/>
            </a:xfrm>
            <a:custGeom>
              <a:rect b="b" l="l" r="r" t="t"/>
              <a:pathLst>
                <a:path extrusionOk="0" h="5955" w="6176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77"/>
            <p:cNvSpPr/>
            <p:nvPr/>
          </p:nvSpPr>
          <p:spPr>
            <a:xfrm>
              <a:off x="-4478975" y="3251700"/>
              <a:ext cx="293825" cy="293800"/>
            </a:xfrm>
            <a:custGeom>
              <a:rect b="b" l="l" r="r" t="t"/>
              <a:pathLst>
                <a:path extrusionOk="0" h="11752" w="11753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00" name="Google Shape;9300;p77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9301" name="Google Shape;9301;p77"/>
            <p:cNvSpPr/>
            <p:nvPr/>
          </p:nvSpPr>
          <p:spPr>
            <a:xfrm>
              <a:off x="-4349800" y="3664400"/>
              <a:ext cx="34675" cy="33100"/>
            </a:xfrm>
            <a:custGeom>
              <a:rect b="b" l="l" r="r" t="t"/>
              <a:pathLst>
                <a:path extrusionOk="0" h="1324" w="1387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2" name="Google Shape;9302;p77"/>
            <p:cNvSpPr/>
            <p:nvPr/>
          </p:nvSpPr>
          <p:spPr>
            <a:xfrm>
              <a:off x="-4366325" y="3714800"/>
              <a:ext cx="68525" cy="34700"/>
            </a:xfrm>
            <a:custGeom>
              <a:rect b="b" l="l" r="r" t="t"/>
              <a:pathLst>
                <a:path extrusionOk="0" h="1388" w="2741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3" name="Google Shape;9303;p77"/>
            <p:cNvSpPr/>
            <p:nvPr/>
          </p:nvSpPr>
          <p:spPr>
            <a:xfrm>
              <a:off x="-4475825" y="3612425"/>
              <a:ext cx="293825" cy="291450"/>
            </a:xfrm>
            <a:custGeom>
              <a:rect b="b" l="l" r="r" t="t"/>
              <a:pathLst>
                <a:path extrusionOk="0" h="11658" w="11753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04" name="Google Shape;9304;p77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9305" name="Google Shape;9305;p77"/>
            <p:cNvSpPr/>
            <p:nvPr/>
          </p:nvSpPr>
          <p:spPr>
            <a:xfrm>
              <a:off x="-4426200" y="4058225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77"/>
            <p:cNvSpPr/>
            <p:nvPr/>
          </p:nvSpPr>
          <p:spPr>
            <a:xfrm>
              <a:off x="-4480550" y="3970800"/>
              <a:ext cx="297750" cy="291425"/>
            </a:xfrm>
            <a:custGeom>
              <a:rect b="b" l="l" r="r" t="t"/>
              <a:pathLst>
                <a:path extrusionOk="0" h="11657" w="1191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07" name="Google Shape;9307;p77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9308" name="Google Shape;9308;p77"/>
            <p:cNvSpPr/>
            <p:nvPr/>
          </p:nvSpPr>
          <p:spPr>
            <a:xfrm>
              <a:off x="-2592600" y="3239075"/>
              <a:ext cx="137850" cy="51225"/>
            </a:xfrm>
            <a:custGeom>
              <a:rect b="b" l="l" r="r" t="t"/>
              <a:pathLst>
                <a:path extrusionOk="0" h="2049" w="5514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77"/>
            <p:cNvSpPr/>
            <p:nvPr/>
          </p:nvSpPr>
          <p:spPr>
            <a:xfrm>
              <a:off x="-2587875" y="3307875"/>
              <a:ext cx="129200" cy="69850"/>
            </a:xfrm>
            <a:custGeom>
              <a:rect b="b" l="l" r="r" t="t"/>
              <a:pathLst>
                <a:path extrusionOk="0" h="2794" w="5168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77"/>
            <p:cNvSpPr/>
            <p:nvPr/>
          </p:nvSpPr>
          <p:spPr>
            <a:xfrm>
              <a:off x="-2566625" y="3427325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77"/>
            <p:cNvSpPr/>
            <p:nvPr/>
          </p:nvSpPr>
          <p:spPr>
            <a:xfrm>
              <a:off x="-2481550" y="34612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77"/>
            <p:cNvSpPr/>
            <p:nvPr/>
          </p:nvSpPr>
          <p:spPr>
            <a:xfrm>
              <a:off x="-2668225" y="3393475"/>
              <a:ext cx="288300" cy="137050"/>
            </a:xfrm>
            <a:custGeom>
              <a:rect b="b" l="l" r="r" t="t"/>
              <a:pathLst>
                <a:path extrusionOk="0" h="5482" w="11532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3" name="Google Shape;9313;p77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9314" name="Google Shape;9314;p77"/>
            <p:cNvSpPr/>
            <p:nvPr/>
          </p:nvSpPr>
          <p:spPr>
            <a:xfrm>
              <a:off x="-2654050" y="3597450"/>
              <a:ext cx="260725" cy="51225"/>
            </a:xfrm>
            <a:custGeom>
              <a:rect b="b" l="l" r="r" t="t"/>
              <a:pathLst>
                <a:path extrusionOk="0" h="2049" w="10429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77"/>
            <p:cNvSpPr/>
            <p:nvPr/>
          </p:nvSpPr>
          <p:spPr>
            <a:xfrm>
              <a:off x="-2671375" y="3667550"/>
              <a:ext cx="292250" cy="221350"/>
            </a:xfrm>
            <a:custGeom>
              <a:rect b="b" l="l" r="r" t="t"/>
              <a:pathLst>
                <a:path extrusionOk="0" h="8854" w="1169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6" name="Google Shape;9316;p77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9317" name="Google Shape;9317;p77"/>
            <p:cNvSpPr/>
            <p:nvPr/>
          </p:nvSpPr>
          <p:spPr>
            <a:xfrm>
              <a:off x="-2670575" y="3975525"/>
              <a:ext cx="116575" cy="34675"/>
            </a:xfrm>
            <a:custGeom>
              <a:rect b="b" l="l" r="r" t="t"/>
              <a:pathLst>
                <a:path extrusionOk="0" h="1387" w="4663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77"/>
            <p:cNvSpPr/>
            <p:nvPr/>
          </p:nvSpPr>
          <p:spPr>
            <a:xfrm>
              <a:off x="-2669800" y="4026700"/>
              <a:ext cx="170950" cy="136300"/>
            </a:xfrm>
            <a:custGeom>
              <a:rect b="b" l="l" r="r" t="t"/>
              <a:pathLst>
                <a:path extrusionOk="0" h="5452" w="6838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77"/>
            <p:cNvSpPr/>
            <p:nvPr/>
          </p:nvSpPr>
          <p:spPr>
            <a:xfrm>
              <a:off x="-2669800" y="4179500"/>
              <a:ext cx="170950" cy="70125"/>
            </a:xfrm>
            <a:custGeom>
              <a:rect b="b" l="l" r="r" t="t"/>
              <a:pathLst>
                <a:path extrusionOk="0" h="2805" w="6838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77"/>
            <p:cNvSpPr/>
            <p:nvPr/>
          </p:nvSpPr>
          <p:spPr>
            <a:xfrm>
              <a:off x="-2566625" y="3956600"/>
              <a:ext cx="189850" cy="190650"/>
            </a:xfrm>
            <a:custGeom>
              <a:rect b="b" l="l" r="r" t="t"/>
              <a:pathLst>
                <a:path extrusionOk="0" h="7626" w="7594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1" name="Google Shape;9321;p77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9322" name="Google Shape;9322;p77"/>
            <p:cNvSpPr/>
            <p:nvPr/>
          </p:nvSpPr>
          <p:spPr>
            <a:xfrm>
              <a:off x="-927575" y="3671500"/>
              <a:ext cx="40200" cy="16575"/>
            </a:xfrm>
            <a:custGeom>
              <a:rect b="b" l="l" r="r" t="t"/>
              <a:pathLst>
                <a:path extrusionOk="0"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3" name="Google Shape;9323;p77"/>
            <p:cNvSpPr/>
            <p:nvPr/>
          </p:nvSpPr>
          <p:spPr>
            <a:xfrm>
              <a:off x="-1183550" y="3671500"/>
              <a:ext cx="39400" cy="16575"/>
            </a:xfrm>
            <a:custGeom>
              <a:rect b="b" l="l" r="r" t="t"/>
              <a:pathLst>
                <a:path extrusionOk="0"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77"/>
            <p:cNvSpPr/>
            <p:nvPr/>
          </p:nvSpPr>
          <p:spPr>
            <a:xfrm>
              <a:off x="-944250" y="3603025"/>
              <a:ext cx="39525" cy="26375"/>
            </a:xfrm>
            <a:custGeom>
              <a:rect b="b" l="l" r="r" t="t"/>
              <a:pathLst>
                <a:path extrusionOk="0"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77"/>
            <p:cNvSpPr/>
            <p:nvPr/>
          </p:nvSpPr>
          <p:spPr>
            <a:xfrm>
              <a:off x="-1166200" y="3731225"/>
              <a:ext cx="39700" cy="26075"/>
            </a:xfrm>
            <a:custGeom>
              <a:rect b="b" l="l" r="r" t="t"/>
              <a:pathLst>
                <a:path extrusionOk="0"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77"/>
            <p:cNvSpPr/>
            <p:nvPr/>
          </p:nvSpPr>
          <p:spPr>
            <a:xfrm>
              <a:off x="-944925" y="3730950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77"/>
            <p:cNvSpPr/>
            <p:nvPr/>
          </p:nvSpPr>
          <p:spPr>
            <a:xfrm>
              <a:off x="-1167000" y="3603025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77"/>
            <p:cNvSpPr/>
            <p:nvPr/>
          </p:nvSpPr>
          <p:spPr>
            <a:xfrm>
              <a:off x="-1065400" y="3658900"/>
              <a:ext cx="59875" cy="77200"/>
            </a:xfrm>
            <a:custGeom>
              <a:rect b="b" l="l" r="r" t="t"/>
              <a:pathLst>
                <a:path extrusionOk="0"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77"/>
            <p:cNvSpPr/>
            <p:nvPr/>
          </p:nvSpPr>
          <p:spPr>
            <a:xfrm>
              <a:off x="-1078000" y="3809325"/>
              <a:ext cx="85075" cy="67750"/>
            </a:xfrm>
            <a:custGeom>
              <a:rect b="b" l="l" r="r" t="t"/>
              <a:pathLst>
                <a:path extrusionOk="0"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77"/>
            <p:cNvSpPr/>
            <p:nvPr/>
          </p:nvSpPr>
          <p:spPr>
            <a:xfrm>
              <a:off x="-1135500" y="3586525"/>
              <a:ext cx="193775" cy="204700"/>
            </a:xfrm>
            <a:custGeom>
              <a:rect b="b" l="l" r="r" t="t"/>
              <a:pathLst>
                <a:path extrusionOk="0"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1" name="Google Shape;9331;p77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9332" name="Google Shape;9332;p77"/>
            <p:cNvSpPr/>
            <p:nvPr/>
          </p:nvSpPr>
          <p:spPr>
            <a:xfrm>
              <a:off x="-5868325" y="3273750"/>
              <a:ext cx="85075" cy="84300"/>
            </a:xfrm>
            <a:custGeom>
              <a:rect b="b" l="l" r="r" t="t"/>
              <a:pathLst>
                <a:path extrusionOk="0" h="3372" w="3403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77"/>
            <p:cNvSpPr/>
            <p:nvPr/>
          </p:nvSpPr>
          <p:spPr>
            <a:xfrm>
              <a:off x="-5971525" y="3308400"/>
              <a:ext cx="292250" cy="256000"/>
            </a:xfrm>
            <a:custGeom>
              <a:rect b="b" l="l" r="r" t="t"/>
              <a:pathLst>
                <a:path extrusionOk="0" h="10240" w="1169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4" name="Google Shape;9334;p77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9335" name="Google Shape;9335;p77"/>
            <p:cNvSpPr/>
            <p:nvPr/>
          </p:nvSpPr>
          <p:spPr>
            <a:xfrm>
              <a:off x="-5974675" y="3701875"/>
              <a:ext cx="141025" cy="221650"/>
            </a:xfrm>
            <a:custGeom>
              <a:rect b="b" l="l" r="r" t="t"/>
              <a:pathLst>
                <a:path extrusionOk="0" h="8866" w="5641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6" name="Google Shape;9336;p77"/>
            <p:cNvSpPr/>
            <p:nvPr/>
          </p:nvSpPr>
          <p:spPr>
            <a:xfrm>
              <a:off x="-5880150" y="3632100"/>
              <a:ext cx="108725" cy="68550"/>
            </a:xfrm>
            <a:custGeom>
              <a:rect b="b" l="l" r="r" t="t"/>
              <a:pathLst>
                <a:path extrusionOk="0" h="2742" w="4349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77"/>
            <p:cNvSpPr/>
            <p:nvPr/>
          </p:nvSpPr>
          <p:spPr>
            <a:xfrm>
              <a:off x="-5814775" y="3702500"/>
              <a:ext cx="140225" cy="222950"/>
            </a:xfrm>
            <a:custGeom>
              <a:rect b="b" l="l" r="r" t="t"/>
              <a:pathLst>
                <a:path extrusionOk="0" h="8918" w="5609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8" name="Google Shape;9338;p77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9339" name="Google Shape;9339;p77"/>
            <p:cNvSpPr/>
            <p:nvPr/>
          </p:nvSpPr>
          <p:spPr>
            <a:xfrm>
              <a:off x="-5851000" y="4061375"/>
              <a:ext cx="102400" cy="33875"/>
            </a:xfrm>
            <a:custGeom>
              <a:rect b="b" l="l" r="r" t="t"/>
              <a:pathLst>
                <a:path extrusionOk="0" h="1355" w="4096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0" name="Google Shape;9340;p77"/>
            <p:cNvSpPr/>
            <p:nvPr/>
          </p:nvSpPr>
          <p:spPr>
            <a:xfrm>
              <a:off x="-5971525" y="3990475"/>
              <a:ext cx="69350" cy="275700"/>
            </a:xfrm>
            <a:custGeom>
              <a:rect b="b" l="l" r="r" t="t"/>
              <a:pathLst>
                <a:path extrusionOk="0" h="11028" w="2774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77"/>
            <p:cNvSpPr/>
            <p:nvPr/>
          </p:nvSpPr>
          <p:spPr>
            <a:xfrm>
              <a:off x="-5851000" y="4214950"/>
              <a:ext cx="103200" cy="68550"/>
            </a:xfrm>
            <a:custGeom>
              <a:rect b="b" l="l" r="r" t="t"/>
              <a:pathLst>
                <a:path extrusionOk="0" h="2742" w="4128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77"/>
            <p:cNvSpPr/>
            <p:nvPr/>
          </p:nvSpPr>
          <p:spPr>
            <a:xfrm>
              <a:off x="-5885675" y="4010175"/>
              <a:ext cx="189075" cy="239450"/>
            </a:xfrm>
            <a:custGeom>
              <a:rect b="b" l="l" r="r" t="t"/>
              <a:pathLst>
                <a:path extrusionOk="0" h="9578" w="7563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3" name="Google Shape;9343;p77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9344" name="Google Shape;9344;p77"/>
            <p:cNvSpPr/>
            <p:nvPr/>
          </p:nvSpPr>
          <p:spPr>
            <a:xfrm>
              <a:off x="-4118225" y="3287125"/>
              <a:ext cx="256725" cy="256800"/>
            </a:xfrm>
            <a:custGeom>
              <a:rect b="b" l="l" r="r" t="t"/>
              <a:pathLst>
                <a:path extrusionOk="0" h="10272" w="10269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77"/>
            <p:cNvSpPr/>
            <p:nvPr/>
          </p:nvSpPr>
          <p:spPr>
            <a:xfrm>
              <a:off x="-3963850" y="325327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6" name="Google Shape;9346;p77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9347" name="Google Shape;9347;p77"/>
            <p:cNvSpPr/>
            <p:nvPr/>
          </p:nvSpPr>
          <p:spPr>
            <a:xfrm>
              <a:off x="-4027650" y="3663625"/>
              <a:ext cx="112650" cy="119725"/>
            </a:xfrm>
            <a:custGeom>
              <a:rect b="b" l="l" r="r" t="t"/>
              <a:pathLst>
                <a:path extrusionOk="0" h="4789" w="4506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77"/>
            <p:cNvSpPr/>
            <p:nvPr/>
          </p:nvSpPr>
          <p:spPr>
            <a:xfrm>
              <a:off x="-4082800" y="3612425"/>
              <a:ext cx="222150" cy="291825"/>
            </a:xfrm>
            <a:custGeom>
              <a:rect b="b" l="l" r="r" t="t"/>
              <a:pathLst>
                <a:path extrusionOk="0" h="11673" w="8886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77"/>
            <p:cNvSpPr/>
            <p:nvPr/>
          </p:nvSpPr>
          <p:spPr>
            <a:xfrm>
              <a:off x="-3980400" y="37148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0" name="Google Shape;9350;p77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9351" name="Google Shape;9351;p77"/>
            <p:cNvSpPr/>
            <p:nvPr/>
          </p:nvSpPr>
          <p:spPr>
            <a:xfrm>
              <a:off x="-3963850" y="40401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77"/>
            <p:cNvSpPr/>
            <p:nvPr/>
          </p:nvSpPr>
          <p:spPr>
            <a:xfrm>
              <a:off x="-4015050" y="3990475"/>
              <a:ext cx="153600" cy="153625"/>
            </a:xfrm>
            <a:custGeom>
              <a:rect b="b" l="l" r="r" t="t"/>
              <a:pathLst>
                <a:path extrusionOk="0" h="6145" w="6144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77"/>
            <p:cNvSpPr/>
            <p:nvPr/>
          </p:nvSpPr>
          <p:spPr>
            <a:xfrm>
              <a:off x="-4118225" y="4144075"/>
              <a:ext cx="33875" cy="119725"/>
            </a:xfrm>
            <a:custGeom>
              <a:rect b="b" l="l" r="r" t="t"/>
              <a:pathLst>
                <a:path extrusionOk="0" h="4789" w="135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77"/>
            <p:cNvSpPr/>
            <p:nvPr/>
          </p:nvSpPr>
          <p:spPr>
            <a:xfrm>
              <a:off x="-4067050" y="4143750"/>
              <a:ext cx="241050" cy="120050"/>
            </a:xfrm>
            <a:custGeom>
              <a:rect b="b" l="l" r="r" t="t"/>
              <a:pathLst>
                <a:path extrusionOk="0" h="4802" w="9642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5" name="Google Shape;9355;p77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9356" name="Google Shape;9356;p77"/>
            <p:cNvSpPr/>
            <p:nvPr/>
          </p:nvSpPr>
          <p:spPr>
            <a:xfrm>
              <a:off x="-2241325" y="3289500"/>
              <a:ext cx="203225" cy="241825"/>
            </a:xfrm>
            <a:custGeom>
              <a:rect b="b" l="l" r="r" t="t"/>
              <a:pathLst>
                <a:path extrusionOk="0" h="9673" w="8129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77"/>
            <p:cNvSpPr/>
            <p:nvPr/>
          </p:nvSpPr>
          <p:spPr>
            <a:xfrm>
              <a:off x="-2312225" y="3238300"/>
              <a:ext cx="241825" cy="241050"/>
            </a:xfrm>
            <a:custGeom>
              <a:rect b="b" l="l" r="r" t="t"/>
              <a:pathLst>
                <a:path extrusionOk="0" h="9642" w="967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8" name="Google Shape;9358;p77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9359" name="Google Shape;9359;p77"/>
            <p:cNvSpPr/>
            <p:nvPr/>
          </p:nvSpPr>
          <p:spPr>
            <a:xfrm>
              <a:off x="-2053075" y="3648650"/>
              <a:ext cx="34675" cy="233950"/>
            </a:xfrm>
            <a:custGeom>
              <a:rect b="b" l="l" r="r" t="t"/>
              <a:pathLst>
                <a:path extrusionOk="0" h="9358" w="1387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77"/>
            <p:cNvSpPr/>
            <p:nvPr/>
          </p:nvSpPr>
          <p:spPr>
            <a:xfrm>
              <a:off x="-2259450" y="37518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77"/>
            <p:cNvSpPr/>
            <p:nvPr/>
          </p:nvSpPr>
          <p:spPr>
            <a:xfrm>
              <a:off x="-2259450" y="3649450"/>
              <a:ext cx="137075" cy="51200"/>
            </a:xfrm>
            <a:custGeom>
              <a:rect b="b" l="l" r="r" t="t"/>
              <a:pathLst>
                <a:path extrusionOk="0" h="2048" w="5483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77"/>
            <p:cNvSpPr/>
            <p:nvPr/>
          </p:nvSpPr>
          <p:spPr>
            <a:xfrm>
              <a:off x="-2310650" y="3525775"/>
              <a:ext cx="252075" cy="363125"/>
            </a:xfrm>
            <a:custGeom>
              <a:rect b="b" l="l" r="r" t="t"/>
              <a:pathLst>
                <a:path extrusionOk="0" h="14525" w="10083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63" name="Google Shape;9363;p77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9364" name="Google Shape;9364;p77"/>
            <p:cNvSpPr/>
            <p:nvPr/>
          </p:nvSpPr>
          <p:spPr>
            <a:xfrm>
              <a:off x="-2310650" y="3958175"/>
              <a:ext cx="185925" cy="118950"/>
            </a:xfrm>
            <a:custGeom>
              <a:rect b="b" l="l" r="r" t="t"/>
              <a:pathLst>
                <a:path extrusionOk="0" h="4758" w="7437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5" name="Google Shape;9365;p77"/>
            <p:cNvSpPr/>
            <p:nvPr/>
          </p:nvSpPr>
          <p:spPr>
            <a:xfrm>
              <a:off x="-2309075" y="3992050"/>
              <a:ext cx="292250" cy="257575"/>
            </a:xfrm>
            <a:custGeom>
              <a:rect b="b" l="l" r="r" t="t"/>
              <a:pathLst>
                <a:path extrusionOk="0" h="10303" w="1169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66" name="Google Shape;9366;p77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9367" name="Google Shape;9367;p77"/>
            <p:cNvSpPr/>
            <p:nvPr/>
          </p:nvSpPr>
          <p:spPr>
            <a:xfrm>
              <a:off x="-1078000" y="40306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77"/>
            <p:cNvSpPr/>
            <p:nvPr/>
          </p:nvSpPr>
          <p:spPr>
            <a:xfrm>
              <a:off x="-1129200" y="4099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9" name="Google Shape;9369;p77"/>
            <p:cNvSpPr/>
            <p:nvPr/>
          </p:nvSpPr>
          <p:spPr>
            <a:xfrm>
              <a:off x="-1009475" y="40818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0" name="Google Shape;9370;p77"/>
            <p:cNvSpPr/>
            <p:nvPr/>
          </p:nvSpPr>
          <p:spPr>
            <a:xfrm>
              <a:off x="-1182750" y="4168475"/>
              <a:ext cx="292225" cy="34675"/>
            </a:xfrm>
            <a:custGeom>
              <a:rect b="b" l="l" r="r" t="t"/>
              <a:pathLst>
                <a:path extrusionOk="0" h="1387" w="11689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1" name="Google Shape;9371;p77"/>
            <p:cNvSpPr/>
            <p:nvPr/>
          </p:nvSpPr>
          <p:spPr>
            <a:xfrm>
              <a:off x="-1117400" y="4220475"/>
              <a:ext cx="161500" cy="33875"/>
            </a:xfrm>
            <a:custGeom>
              <a:rect b="b" l="l" r="r" t="t"/>
              <a:pathLst>
                <a:path extrusionOk="0" h="1355" w="646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2" name="Google Shape;9372;p77"/>
            <p:cNvSpPr/>
            <p:nvPr/>
          </p:nvSpPr>
          <p:spPr>
            <a:xfrm>
              <a:off x="-958300" y="4014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77"/>
            <p:cNvSpPr/>
            <p:nvPr/>
          </p:nvSpPr>
          <p:spPr>
            <a:xfrm>
              <a:off x="-1180400" y="3962900"/>
              <a:ext cx="292225" cy="188275"/>
            </a:xfrm>
            <a:custGeom>
              <a:rect b="b" l="l" r="r" t="t"/>
              <a:pathLst>
                <a:path extrusionOk="0" h="7531" w="11689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74" name="Google Shape;9374;p77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9375" name="Google Shape;9375;p77"/>
            <p:cNvSpPr/>
            <p:nvPr/>
          </p:nvSpPr>
          <p:spPr>
            <a:xfrm>
              <a:off x="-5594250" y="3273750"/>
              <a:ext cx="85875" cy="84300"/>
            </a:xfrm>
            <a:custGeom>
              <a:rect b="b" l="l" r="r" t="t"/>
              <a:pathLst>
                <a:path extrusionOk="0" h="3372" w="3435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77"/>
            <p:cNvSpPr/>
            <p:nvPr/>
          </p:nvSpPr>
          <p:spPr>
            <a:xfrm>
              <a:off x="-5457200" y="3324950"/>
              <a:ext cx="67775" cy="67750"/>
            </a:xfrm>
            <a:custGeom>
              <a:rect b="b" l="l" r="r" t="t"/>
              <a:pathLst>
                <a:path extrusionOk="0" h="2710" w="2711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7" name="Google Shape;9377;p77"/>
            <p:cNvSpPr/>
            <p:nvPr/>
          </p:nvSpPr>
          <p:spPr>
            <a:xfrm>
              <a:off x="-5415450" y="3325725"/>
              <a:ext cx="25225" cy="24450"/>
            </a:xfrm>
            <a:custGeom>
              <a:rect b="b" l="l" r="r" t="t"/>
              <a:pathLst>
                <a:path extrusionOk="0" h="978" w="1009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77"/>
            <p:cNvSpPr/>
            <p:nvPr/>
          </p:nvSpPr>
          <p:spPr>
            <a:xfrm>
              <a:off x="-5611575" y="3359600"/>
              <a:ext cx="118950" cy="204800"/>
            </a:xfrm>
            <a:custGeom>
              <a:rect b="b" l="l" r="r" t="t"/>
              <a:pathLst>
                <a:path extrusionOk="0" h="8192" w="4758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77"/>
            <p:cNvSpPr/>
            <p:nvPr/>
          </p:nvSpPr>
          <p:spPr>
            <a:xfrm>
              <a:off x="-5510750" y="3272950"/>
              <a:ext cx="193775" cy="187475"/>
            </a:xfrm>
            <a:custGeom>
              <a:rect b="b" l="l" r="r" t="t"/>
              <a:pathLst>
                <a:path extrusionOk="0" h="7499" w="7751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0" name="Google Shape;9380;p77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9381" name="Google Shape;9381;p77"/>
            <p:cNvSpPr/>
            <p:nvPr/>
          </p:nvSpPr>
          <p:spPr>
            <a:xfrm>
              <a:off x="-5440825" y="3708275"/>
              <a:ext cx="49550" cy="41450"/>
            </a:xfrm>
            <a:custGeom>
              <a:rect b="b" l="l" r="r" t="t"/>
              <a:pathLst>
                <a:path extrusionOk="0" h="1658" w="1982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77"/>
            <p:cNvSpPr/>
            <p:nvPr/>
          </p:nvSpPr>
          <p:spPr>
            <a:xfrm>
              <a:off x="-5613150" y="3632900"/>
              <a:ext cx="294600" cy="290650"/>
            </a:xfrm>
            <a:custGeom>
              <a:rect b="b" l="l" r="r" t="t"/>
              <a:pathLst>
                <a:path extrusionOk="0" h="11626" w="11784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3" name="Google Shape;9383;p77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9384" name="Google Shape;9384;p77"/>
            <p:cNvSpPr/>
            <p:nvPr/>
          </p:nvSpPr>
          <p:spPr>
            <a:xfrm>
              <a:off x="-5480050" y="4046400"/>
              <a:ext cx="27600" cy="14200"/>
            </a:xfrm>
            <a:custGeom>
              <a:rect b="b" l="l" r="r" t="t"/>
              <a:pathLst>
                <a:path extrusionOk="0" h="568" w="1104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5" name="Google Shape;9385;p77"/>
            <p:cNvSpPr/>
            <p:nvPr/>
          </p:nvSpPr>
          <p:spPr>
            <a:xfrm>
              <a:off x="-553122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77"/>
            <p:cNvSpPr/>
            <p:nvPr/>
          </p:nvSpPr>
          <p:spPr>
            <a:xfrm>
              <a:off x="-5443025" y="407712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7" name="Google Shape;9387;p77"/>
            <p:cNvSpPr/>
            <p:nvPr/>
          </p:nvSpPr>
          <p:spPr>
            <a:xfrm>
              <a:off x="-5487925" y="4077125"/>
              <a:ext cx="43350" cy="54375"/>
            </a:xfrm>
            <a:custGeom>
              <a:rect b="b" l="l" r="r" t="t"/>
              <a:pathLst>
                <a:path extrusionOk="0" h="2175" w="1734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8" name="Google Shape;9388;p77"/>
            <p:cNvSpPr/>
            <p:nvPr/>
          </p:nvSpPr>
          <p:spPr>
            <a:xfrm>
              <a:off x="-544537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9" name="Google Shape;9389;p77"/>
            <p:cNvSpPr/>
            <p:nvPr/>
          </p:nvSpPr>
          <p:spPr>
            <a:xfrm>
              <a:off x="-5531225" y="4077125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0" name="Google Shape;9390;p77"/>
            <p:cNvSpPr/>
            <p:nvPr/>
          </p:nvSpPr>
          <p:spPr>
            <a:xfrm>
              <a:off x="-5613150" y="4198400"/>
              <a:ext cx="292225" cy="33900"/>
            </a:xfrm>
            <a:custGeom>
              <a:rect b="b" l="l" r="r" t="t"/>
              <a:pathLst>
                <a:path extrusionOk="0" h="1356" w="11689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1" name="Google Shape;9391;p77"/>
            <p:cNvSpPr/>
            <p:nvPr/>
          </p:nvSpPr>
          <p:spPr>
            <a:xfrm>
              <a:off x="-5610775" y="3991275"/>
              <a:ext cx="292225" cy="189050"/>
            </a:xfrm>
            <a:custGeom>
              <a:rect b="b" l="l" r="r" t="t"/>
              <a:pathLst>
                <a:path extrusionOk="0" h="7562" w="11689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77"/>
            <p:cNvSpPr/>
            <p:nvPr/>
          </p:nvSpPr>
          <p:spPr>
            <a:xfrm>
              <a:off x="-5546975" y="4250400"/>
              <a:ext cx="160700" cy="33100"/>
            </a:xfrm>
            <a:custGeom>
              <a:rect b="b" l="l" r="r" t="t"/>
              <a:pathLst>
                <a:path extrusionOk="0" h="1324" w="6428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93" name="Google Shape;9393;p77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9394" name="Google Shape;9394;p77"/>
            <p:cNvSpPr/>
            <p:nvPr/>
          </p:nvSpPr>
          <p:spPr>
            <a:xfrm>
              <a:off x="-3603925" y="335565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5" name="Google Shape;9395;p77"/>
            <p:cNvSpPr/>
            <p:nvPr/>
          </p:nvSpPr>
          <p:spPr>
            <a:xfrm>
              <a:off x="-3586600" y="3305250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6" name="Google Shape;9396;p77"/>
            <p:cNvSpPr/>
            <p:nvPr/>
          </p:nvSpPr>
          <p:spPr>
            <a:xfrm>
              <a:off x="-3768700" y="3253275"/>
              <a:ext cx="301850" cy="291150"/>
            </a:xfrm>
            <a:custGeom>
              <a:rect b="b" l="l" r="r" t="t"/>
              <a:pathLst>
                <a:path extrusionOk="0" h="11646" w="12074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97" name="Google Shape;9397;p77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9398" name="Google Shape;9398;p77"/>
            <p:cNvSpPr/>
            <p:nvPr/>
          </p:nvSpPr>
          <p:spPr>
            <a:xfrm>
              <a:off x="-3665972" y="36809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9" name="Google Shape;9399;p77"/>
            <p:cNvSpPr/>
            <p:nvPr/>
          </p:nvSpPr>
          <p:spPr>
            <a:xfrm>
              <a:off x="-3808700" y="3664400"/>
              <a:ext cx="296175" cy="239475"/>
            </a:xfrm>
            <a:custGeom>
              <a:rect b="b" l="l" r="r" t="t"/>
              <a:pathLst>
                <a:path extrusionOk="0" h="9579" w="11847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0" name="Google Shape;9400;p77"/>
            <p:cNvSpPr/>
            <p:nvPr/>
          </p:nvSpPr>
          <p:spPr>
            <a:xfrm>
              <a:off x="-3718359" y="3628950"/>
              <a:ext cx="155975" cy="156775"/>
            </a:xfrm>
            <a:custGeom>
              <a:rect b="b" l="l" r="r" t="t"/>
              <a:pathLst>
                <a:path extrusionOk="0" h="6271" w="6239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</p:grpSp>
      <p:grpSp>
        <p:nvGrpSpPr>
          <p:cNvPr id="9401" name="Google Shape;9401;p77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9402" name="Google Shape;9402;p77"/>
            <p:cNvSpPr/>
            <p:nvPr/>
          </p:nvSpPr>
          <p:spPr>
            <a:xfrm>
              <a:off x="-3770100" y="3971775"/>
              <a:ext cx="218975" cy="66775"/>
            </a:xfrm>
            <a:custGeom>
              <a:rect b="b" l="l" r="r" t="t"/>
              <a:pathLst>
                <a:path extrusionOk="0" h="2671" w="8759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3" name="Google Shape;9403;p77"/>
            <p:cNvSpPr/>
            <p:nvPr/>
          </p:nvSpPr>
          <p:spPr>
            <a:xfrm>
              <a:off x="-3771675" y="4030650"/>
              <a:ext cx="222125" cy="78000"/>
            </a:xfrm>
            <a:custGeom>
              <a:rect b="b" l="l" r="r" t="t"/>
              <a:pathLst>
                <a:path extrusionOk="0" h="3120" w="8885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4" name="Google Shape;9404;p77"/>
            <p:cNvSpPr/>
            <p:nvPr/>
          </p:nvSpPr>
          <p:spPr>
            <a:xfrm>
              <a:off x="-3669425" y="4074750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5" name="Google Shape;9405;p77"/>
            <p:cNvSpPr/>
            <p:nvPr/>
          </p:nvSpPr>
          <p:spPr>
            <a:xfrm>
              <a:off x="-3771675" y="4099950"/>
              <a:ext cx="94525" cy="76425"/>
            </a:xfrm>
            <a:custGeom>
              <a:rect b="b" l="l" r="r" t="t"/>
              <a:pathLst>
                <a:path extrusionOk="0" h="3057" w="3781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6" name="Google Shape;9406;p77"/>
            <p:cNvSpPr/>
            <p:nvPr/>
          </p:nvSpPr>
          <p:spPr>
            <a:xfrm>
              <a:off x="-3771675" y="4167700"/>
              <a:ext cx="135500" cy="95325"/>
            </a:xfrm>
            <a:custGeom>
              <a:rect b="b" l="l" r="r" t="t"/>
              <a:pathLst>
                <a:path extrusionOk="0" h="3813" w="542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7" name="Google Shape;9407;p77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9408" name="Google Shape;9408;p77"/>
            <p:cNvSpPr/>
            <p:nvPr/>
          </p:nvSpPr>
          <p:spPr>
            <a:xfrm>
              <a:off x="-1951475" y="3325050"/>
              <a:ext cx="51225" cy="119250"/>
            </a:xfrm>
            <a:custGeom>
              <a:rect b="b" l="l" r="r" t="t"/>
              <a:pathLst>
                <a:path extrusionOk="0" h="4770" w="2049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9" name="Google Shape;9409;p77"/>
            <p:cNvSpPr/>
            <p:nvPr/>
          </p:nvSpPr>
          <p:spPr>
            <a:xfrm>
              <a:off x="-1711250" y="3273100"/>
              <a:ext cx="51650" cy="221725"/>
            </a:xfrm>
            <a:custGeom>
              <a:rect b="b" l="l" r="r" t="t"/>
              <a:pathLst>
                <a:path extrusionOk="0" h="8869" w="2066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0" name="Google Shape;9410;p77"/>
            <p:cNvSpPr/>
            <p:nvPr/>
          </p:nvSpPr>
          <p:spPr>
            <a:xfrm>
              <a:off x="-1886900" y="3296575"/>
              <a:ext cx="156775" cy="199300"/>
            </a:xfrm>
            <a:custGeom>
              <a:rect b="b" l="l" r="r" t="t"/>
              <a:pathLst>
                <a:path extrusionOk="0" h="7972" w="6271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1" name="Google Shape;9411;p77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9412" name="Google Shape;9412;p77"/>
            <p:cNvSpPr/>
            <p:nvPr/>
          </p:nvSpPr>
          <p:spPr>
            <a:xfrm>
              <a:off x="-1951475" y="3597450"/>
              <a:ext cx="170925" cy="34675"/>
            </a:xfrm>
            <a:custGeom>
              <a:rect b="b" l="l" r="r" t="t"/>
              <a:pathLst>
                <a:path extrusionOk="0" h="1387" w="6837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77"/>
            <p:cNvSpPr/>
            <p:nvPr/>
          </p:nvSpPr>
          <p:spPr>
            <a:xfrm>
              <a:off x="-1949900" y="3648650"/>
              <a:ext cx="171725" cy="173300"/>
            </a:xfrm>
            <a:custGeom>
              <a:rect b="b" l="l" r="r" t="t"/>
              <a:pathLst>
                <a:path extrusionOk="0" h="6932" w="6869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4" name="Google Shape;9414;p77"/>
            <p:cNvSpPr/>
            <p:nvPr/>
          </p:nvSpPr>
          <p:spPr>
            <a:xfrm>
              <a:off x="-1951475" y="3838475"/>
              <a:ext cx="170925" cy="50425"/>
            </a:xfrm>
            <a:custGeom>
              <a:rect b="b" l="l" r="r" t="t"/>
              <a:pathLst>
                <a:path extrusionOk="0" h="2017" w="6837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5" name="Google Shape;9415;p77"/>
            <p:cNvSpPr/>
            <p:nvPr/>
          </p:nvSpPr>
          <p:spPr>
            <a:xfrm>
              <a:off x="-1912900" y="3675825"/>
              <a:ext cx="256800" cy="202825"/>
            </a:xfrm>
            <a:custGeom>
              <a:rect b="b" l="l" r="r" t="t"/>
              <a:pathLst>
                <a:path extrusionOk="0" h="8113" w="10272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6" name="Google Shape;9416;p77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9417" name="Google Shape;9417;p77"/>
            <p:cNvSpPr/>
            <p:nvPr/>
          </p:nvSpPr>
          <p:spPr>
            <a:xfrm>
              <a:off x="-1960150" y="3956600"/>
              <a:ext cx="308775" cy="51275"/>
            </a:xfrm>
            <a:custGeom>
              <a:rect b="b" l="l" r="r" t="t"/>
              <a:pathLst>
                <a:path extrusionOk="0" h="2051" w="12351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77"/>
            <p:cNvSpPr/>
            <p:nvPr/>
          </p:nvSpPr>
          <p:spPr>
            <a:xfrm>
              <a:off x="-1934950" y="4025925"/>
              <a:ext cx="256000" cy="222125"/>
            </a:xfrm>
            <a:custGeom>
              <a:rect b="b" l="l" r="r" t="t"/>
              <a:pathLst>
                <a:path extrusionOk="0" h="8885" w="1024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9" name="Google Shape;9419;p77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9420" name="Google Shape;9420;p77"/>
            <p:cNvSpPr/>
            <p:nvPr/>
          </p:nvSpPr>
          <p:spPr>
            <a:xfrm>
              <a:off x="-804700" y="3467500"/>
              <a:ext cx="85875" cy="51225"/>
            </a:xfrm>
            <a:custGeom>
              <a:rect b="b" l="l" r="r" t="t"/>
              <a:pathLst>
                <a:path extrusionOk="0" h="2049" w="3435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77"/>
            <p:cNvSpPr/>
            <p:nvPr/>
          </p:nvSpPr>
          <p:spPr>
            <a:xfrm>
              <a:off x="-710975" y="34667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77"/>
            <p:cNvSpPr/>
            <p:nvPr/>
          </p:nvSpPr>
          <p:spPr>
            <a:xfrm>
              <a:off x="-667650" y="33123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77"/>
            <p:cNvSpPr/>
            <p:nvPr/>
          </p:nvSpPr>
          <p:spPr>
            <a:xfrm>
              <a:off x="-683400" y="3347775"/>
              <a:ext cx="48050" cy="16575"/>
            </a:xfrm>
            <a:custGeom>
              <a:rect b="b" l="l" r="r" t="t"/>
              <a:pathLst>
                <a:path extrusionOk="0" h="663" w="1922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77"/>
            <p:cNvSpPr/>
            <p:nvPr/>
          </p:nvSpPr>
          <p:spPr>
            <a:xfrm>
              <a:off x="-735400" y="3261925"/>
              <a:ext cx="153625" cy="187875"/>
            </a:xfrm>
            <a:custGeom>
              <a:rect b="b" l="l" r="r" t="t"/>
              <a:pathLst>
                <a:path extrusionOk="0" h="7515" w="6145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5" name="Google Shape;9425;p77"/>
            <p:cNvSpPr/>
            <p:nvPr/>
          </p:nvSpPr>
          <p:spPr>
            <a:xfrm>
              <a:off x="-804700" y="3226500"/>
              <a:ext cx="118175" cy="170925"/>
            </a:xfrm>
            <a:custGeom>
              <a:rect b="b" l="l" r="r" t="t"/>
              <a:pathLst>
                <a:path extrusionOk="0" h="6837" w="4727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77"/>
            <p:cNvSpPr/>
            <p:nvPr/>
          </p:nvSpPr>
          <p:spPr>
            <a:xfrm>
              <a:off x="-630625" y="3226500"/>
              <a:ext cx="118150" cy="170950"/>
            </a:xfrm>
            <a:custGeom>
              <a:rect b="b" l="l" r="r" t="t"/>
              <a:pathLst>
                <a:path extrusionOk="0" h="6838" w="4726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7" name="Google Shape;9427;p77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9428" name="Google Shape;9428;p77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9" name="Google Shape;9429;p77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0" name="Google Shape;9430;p77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1" name="Google Shape;9431;p77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9432" name="Google Shape;9432;p77"/>
            <p:cNvSpPr/>
            <p:nvPr/>
          </p:nvSpPr>
          <p:spPr>
            <a:xfrm>
              <a:off x="-5246900" y="3766400"/>
              <a:ext cx="58300" cy="55150"/>
            </a:xfrm>
            <a:custGeom>
              <a:rect b="b" l="l" r="r" t="t"/>
              <a:pathLst>
                <a:path extrusionOk="0" h="2206" w="2332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3" name="Google Shape;9433;p77"/>
            <p:cNvSpPr/>
            <p:nvPr/>
          </p:nvSpPr>
          <p:spPr>
            <a:xfrm>
              <a:off x="-5216175" y="3795550"/>
              <a:ext cx="58300" cy="55950"/>
            </a:xfrm>
            <a:custGeom>
              <a:rect b="b" l="l" r="r" t="t"/>
              <a:pathLst>
                <a:path extrusionOk="0" h="2238" w="2332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4" name="Google Shape;9434;p77"/>
            <p:cNvSpPr/>
            <p:nvPr/>
          </p:nvSpPr>
          <p:spPr>
            <a:xfrm>
              <a:off x="-5185475" y="3826250"/>
              <a:ext cx="57525" cy="55750"/>
            </a:xfrm>
            <a:custGeom>
              <a:rect b="b" l="l" r="r" t="t"/>
              <a:pathLst>
                <a:path extrusionOk="0" h="2230" w="2301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77"/>
            <p:cNvSpPr/>
            <p:nvPr/>
          </p:nvSpPr>
          <p:spPr>
            <a:xfrm>
              <a:off x="-5156325" y="3856375"/>
              <a:ext cx="58300" cy="55750"/>
            </a:xfrm>
            <a:custGeom>
              <a:rect b="b" l="l" r="r" t="t"/>
              <a:pathLst>
                <a:path extrusionOk="0" h="2230" w="2332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77"/>
            <p:cNvSpPr/>
            <p:nvPr/>
          </p:nvSpPr>
          <p:spPr>
            <a:xfrm>
              <a:off x="-5105925" y="3886525"/>
              <a:ext cx="37050" cy="37425"/>
            </a:xfrm>
            <a:custGeom>
              <a:rect b="b" l="l" r="r" t="t"/>
              <a:pathLst>
                <a:path extrusionOk="0" h="1497" w="1482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77"/>
            <p:cNvSpPr/>
            <p:nvPr/>
          </p:nvSpPr>
          <p:spPr>
            <a:xfrm>
              <a:off x="-5254775" y="3648050"/>
              <a:ext cx="278050" cy="248325"/>
            </a:xfrm>
            <a:custGeom>
              <a:rect b="b" l="l" r="r" t="t"/>
              <a:pathLst>
                <a:path extrusionOk="0" h="9933" w="11122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77"/>
            <p:cNvSpPr/>
            <p:nvPr/>
          </p:nvSpPr>
          <p:spPr>
            <a:xfrm>
              <a:off x="-5163425" y="3631325"/>
              <a:ext cx="205600" cy="150450"/>
            </a:xfrm>
            <a:custGeom>
              <a:rect b="b" l="l" r="r" t="t"/>
              <a:pathLst>
                <a:path extrusionOk="0" h="6018" w="8224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9" name="Google Shape;9439;p77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9440" name="Google Shape;9440;p77"/>
            <p:cNvSpPr/>
            <p:nvPr/>
          </p:nvSpPr>
          <p:spPr>
            <a:xfrm>
              <a:off x="-5179950" y="4198400"/>
              <a:ext cx="145725" cy="85100"/>
            </a:xfrm>
            <a:custGeom>
              <a:rect b="b" l="l" r="r" t="t"/>
              <a:pathLst>
                <a:path extrusionOk="0" h="3404" w="5829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77"/>
            <p:cNvSpPr/>
            <p:nvPr/>
          </p:nvSpPr>
          <p:spPr>
            <a:xfrm>
              <a:off x="-5203575" y="41291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77"/>
            <p:cNvSpPr/>
            <p:nvPr/>
          </p:nvSpPr>
          <p:spPr>
            <a:xfrm>
              <a:off x="-5251625" y="3991275"/>
              <a:ext cx="291450" cy="172500"/>
            </a:xfrm>
            <a:custGeom>
              <a:rect b="b" l="l" r="r" t="t"/>
              <a:pathLst>
                <a:path extrusionOk="0" h="6900" w="11658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3" name="Google Shape;9443;p77"/>
            <p:cNvSpPr/>
            <p:nvPr/>
          </p:nvSpPr>
          <p:spPr>
            <a:xfrm>
              <a:off x="-5139775" y="4096025"/>
              <a:ext cx="65400" cy="17350"/>
            </a:xfrm>
            <a:custGeom>
              <a:rect b="b" l="l" r="r" t="t"/>
              <a:pathLst>
                <a:path extrusionOk="0" h="694" w="2616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77"/>
            <p:cNvSpPr/>
            <p:nvPr/>
          </p:nvSpPr>
          <p:spPr>
            <a:xfrm>
              <a:off x="-5122450" y="404482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5" name="Google Shape;9445;p77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9446" name="Google Shape;9446;p77"/>
            <p:cNvSpPr/>
            <p:nvPr/>
          </p:nvSpPr>
          <p:spPr>
            <a:xfrm>
              <a:off x="-3365275" y="3253275"/>
              <a:ext cx="222150" cy="291425"/>
            </a:xfrm>
            <a:custGeom>
              <a:rect b="b" l="l" r="r" t="t"/>
              <a:pathLst>
                <a:path extrusionOk="0" h="11657" w="8886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77"/>
            <p:cNvSpPr/>
            <p:nvPr/>
          </p:nvSpPr>
          <p:spPr>
            <a:xfrm>
              <a:off x="-3314075" y="3476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8" name="Google Shape;9448;p77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9449" name="Google Shape;9449;p77"/>
            <p:cNvSpPr/>
            <p:nvPr/>
          </p:nvSpPr>
          <p:spPr>
            <a:xfrm>
              <a:off x="-3383375" y="3611625"/>
              <a:ext cx="258350" cy="85175"/>
            </a:xfrm>
            <a:custGeom>
              <a:rect b="b" l="l" r="r" t="t"/>
              <a:pathLst>
                <a:path extrusionOk="0" h="3407" w="10334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0" name="Google Shape;9450;p77"/>
            <p:cNvSpPr/>
            <p:nvPr/>
          </p:nvSpPr>
          <p:spPr>
            <a:xfrm>
              <a:off x="-3362900" y="3716375"/>
              <a:ext cx="218200" cy="188275"/>
            </a:xfrm>
            <a:custGeom>
              <a:rect b="b" l="l" r="r" t="t"/>
              <a:pathLst>
                <a:path extrusionOk="0" h="7531" w="8728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1" name="Google Shape;9451;p77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9452" name="Google Shape;9452;p77"/>
            <p:cNvSpPr/>
            <p:nvPr/>
          </p:nvSpPr>
          <p:spPr>
            <a:xfrm>
              <a:off x="-3246325" y="4032225"/>
              <a:ext cx="29950" cy="42550"/>
            </a:xfrm>
            <a:custGeom>
              <a:rect b="b" l="l" r="r" t="t"/>
              <a:pathLst>
                <a:path extrusionOk="0" h="1702" w="1198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3" name="Google Shape;9453;p77"/>
            <p:cNvSpPr/>
            <p:nvPr/>
          </p:nvSpPr>
          <p:spPr>
            <a:xfrm>
              <a:off x="-3291225" y="4034575"/>
              <a:ext cx="40975" cy="40200"/>
            </a:xfrm>
            <a:custGeom>
              <a:rect b="b" l="l" r="r" t="t"/>
              <a:pathLst>
                <a:path extrusionOk="0" h="1608" w="1639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4" name="Google Shape;9454;p77"/>
            <p:cNvSpPr/>
            <p:nvPr/>
          </p:nvSpPr>
          <p:spPr>
            <a:xfrm>
              <a:off x="-3347950" y="3971575"/>
              <a:ext cx="188275" cy="291450"/>
            </a:xfrm>
            <a:custGeom>
              <a:rect b="b" l="l" r="r" t="t"/>
              <a:pathLst>
                <a:path extrusionOk="0" h="11658" w="7531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5" name="Google Shape;9455;p77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9456" name="Google Shape;9456;p77"/>
            <p:cNvSpPr/>
            <p:nvPr/>
          </p:nvSpPr>
          <p:spPr>
            <a:xfrm>
              <a:off x="-1489150" y="3306825"/>
              <a:ext cx="85875" cy="33100"/>
            </a:xfrm>
            <a:custGeom>
              <a:rect b="b" l="l" r="r" t="t"/>
              <a:pathLst>
                <a:path extrusionOk="0" h="1324" w="3435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77"/>
            <p:cNvSpPr/>
            <p:nvPr/>
          </p:nvSpPr>
          <p:spPr>
            <a:xfrm>
              <a:off x="-1506475" y="3316275"/>
              <a:ext cx="46500" cy="67750"/>
            </a:xfrm>
            <a:custGeom>
              <a:rect b="b" l="l" r="r" t="t"/>
              <a:pathLst>
                <a:path extrusionOk="0" h="2710" w="186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8" name="Google Shape;9458;p77"/>
            <p:cNvSpPr/>
            <p:nvPr/>
          </p:nvSpPr>
          <p:spPr>
            <a:xfrm>
              <a:off x="-1575775" y="3238300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9" name="Google Shape;9459;p77"/>
            <p:cNvSpPr/>
            <p:nvPr/>
          </p:nvSpPr>
          <p:spPr>
            <a:xfrm>
              <a:off x="-1489150" y="3360375"/>
              <a:ext cx="85875" cy="32325"/>
            </a:xfrm>
            <a:custGeom>
              <a:rect b="b" l="l" r="r" t="t"/>
              <a:pathLst>
                <a:path extrusionOk="0" h="1293" w="3435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77"/>
            <p:cNvSpPr/>
            <p:nvPr/>
          </p:nvSpPr>
          <p:spPr>
            <a:xfrm>
              <a:off x="-1431650" y="3316275"/>
              <a:ext cx="44925" cy="67750"/>
            </a:xfrm>
            <a:custGeom>
              <a:rect b="b" l="l" r="r" t="t"/>
              <a:pathLst>
                <a:path extrusionOk="0" h="2710" w="1797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1" name="Google Shape;9461;p77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9462" name="Google Shape;9462;p77"/>
            <p:cNvSpPr/>
            <p:nvPr/>
          </p:nvSpPr>
          <p:spPr>
            <a:xfrm>
              <a:off x="-1509625" y="3597475"/>
              <a:ext cx="211900" cy="207150"/>
            </a:xfrm>
            <a:custGeom>
              <a:rect b="b" l="l" r="r" t="t"/>
              <a:pathLst>
                <a:path extrusionOk="0" h="8286" w="8476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77"/>
            <p:cNvSpPr/>
            <p:nvPr/>
          </p:nvSpPr>
          <p:spPr>
            <a:xfrm>
              <a:off x="-1541125" y="3719125"/>
              <a:ext cx="120525" cy="118275"/>
            </a:xfrm>
            <a:custGeom>
              <a:rect b="b" l="l" r="r" t="t"/>
              <a:pathLst>
                <a:path extrusionOk="0" h="4731" w="4821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77"/>
            <p:cNvSpPr/>
            <p:nvPr/>
          </p:nvSpPr>
          <p:spPr>
            <a:xfrm>
              <a:off x="-1591550" y="3668825"/>
              <a:ext cx="222925" cy="223225"/>
            </a:xfrm>
            <a:custGeom>
              <a:rect b="b" l="l" r="r" t="t"/>
              <a:pathLst>
                <a:path extrusionOk="0" h="8929" w="8917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5" name="Google Shape;9465;p77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9466" name="Google Shape;9466;p77"/>
            <p:cNvSpPr/>
            <p:nvPr/>
          </p:nvSpPr>
          <p:spPr>
            <a:xfrm>
              <a:off x="-1591550" y="395740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7" name="Google Shape;9467;p77"/>
            <p:cNvSpPr/>
            <p:nvPr/>
          </p:nvSpPr>
          <p:spPr>
            <a:xfrm>
              <a:off x="-1592325" y="4043250"/>
              <a:ext cx="291450" cy="171725"/>
            </a:xfrm>
            <a:custGeom>
              <a:rect b="b" l="l" r="r" t="t"/>
              <a:pathLst>
                <a:path extrusionOk="0" h="6869" w="11658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77"/>
            <p:cNvSpPr/>
            <p:nvPr/>
          </p:nvSpPr>
          <p:spPr>
            <a:xfrm>
              <a:off x="-1471825" y="41291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77"/>
            <p:cNvSpPr/>
            <p:nvPr/>
          </p:nvSpPr>
          <p:spPr>
            <a:xfrm>
              <a:off x="-1526175" y="4077900"/>
              <a:ext cx="156775" cy="156775"/>
            </a:xfrm>
            <a:custGeom>
              <a:rect b="b" l="l" r="r" t="t"/>
              <a:pathLst>
                <a:path extrusionOk="0" h="6271" w="6271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0" name="Google Shape;9470;p77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9471" name="Google Shape;9471;p77"/>
            <p:cNvSpPr/>
            <p:nvPr/>
          </p:nvSpPr>
          <p:spPr>
            <a:xfrm>
              <a:off x="-692850" y="3699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2" name="Google Shape;9472;p77"/>
            <p:cNvSpPr/>
            <p:nvPr/>
          </p:nvSpPr>
          <p:spPr>
            <a:xfrm>
              <a:off x="-777925" y="3612425"/>
              <a:ext cx="204800" cy="34675"/>
            </a:xfrm>
            <a:custGeom>
              <a:rect b="b" l="l" r="r" t="t"/>
              <a:pathLst>
                <a:path extrusionOk="0" h="1387" w="8192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77"/>
            <p:cNvSpPr/>
            <p:nvPr/>
          </p:nvSpPr>
          <p:spPr>
            <a:xfrm>
              <a:off x="-727525" y="3699050"/>
              <a:ext cx="17375" cy="17350"/>
            </a:xfrm>
            <a:custGeom>
              <a:rect b="b" l="l" r="r" t="t"/>
              <a:pathLst>
                <a:path extrusionOk="0" h="694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77"/>
            <p:cNvSpPr/>
            <p:nvPr/>
          </p:nvSpPr>
          <p:spPr>
            <a:xfrm>
              <a:off x="-778700" y="3664400"/>
              <a:ext cx="205575" cy="102425"/>
            </a:xfrm>
            <a:custGeom>
              <a:rect b="b" l="l" r="r" t="t"/>
              <a:pathLst>
                <a:path extrusionOk="0" h="4097" w="8223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5" name="Google Shape;9475;p77"/>
            <p:cNvSpPr/>
            <p:nvPr/>
          </p:nvSpPr>
          <p:spPr>
            <a:xfrm>
              <a:off x="-659775" y="3835325"/>
              <a:ext cx="137850" cy="69325"/>
            </a:xfrm>
            <a:custGeom>
              <a:rect b="b" l="l" r="r" t="t"/>
              <a:pathLst>
                <a:path extrusionOk="0" h="2773" w="5514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6" name="Google Shape;9476;p77"/>
            <p:cNvSpPr/>
            <p:nvPr/>
          </p:nvSpPr>
          <p:spPr>
            <a:xfrm>
              <a:off x="-658200" y="3669925"/>
              <a:ext cx="136275" cy="148875"/>
            </a:xfrm>
            <a:custGeom>
              <a:rect b="b" l="l" r="r" t="t"/>
              <a:pathLst>
                <a:path extrusionOk="0" h="5955" w="5451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7" name="Google Shape;9477;p77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9478" name="Google Shape;9478;p77"/>
            <p:cNvSpPr/>
            <p:nvPr/>
          </p:nvSpPr>
          <p:spPr>
            <a:xfrm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9" name="Google Shape;9479;p77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0" name="Google Shape;9480;p77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9481" name="Google Shape;9481;p77"/>
            <p:cNvSpPr/>
            <p:nvPr/>
          </p:nvSpPr>
          <p:spPr>
            <a:xfrm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2" name="Google Shape;9482;p77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486" name="Shape 9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7" name="Google Shape;9487;p78"/>
          <p:cNvSpPr txBox="1"/>
          <p:nvPr>
            <p:ph idx="4294967295" type="title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9488" name="Google Shape;9488;p78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9489" name="Google Shape;9489;p78"/>
            <p:cNvSpPr/>
            <p:nvPr/>
          </p:nvSpPr>
          <p:spPr>
            <a:xfrm>
              <a:off x="876875" y="1989925"/>
              <a:ext cx="52800" cy="63825"/>
            </a:xfrm>
            <a:custGeom>
              <a:rect b="b" l="l" r="r" t="t"/>
              <a:pathLst>
                <a:path extrusionOk="0" h="2553" w="2112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0" name="Google Shape;9490;p78"/>
            <p:cNvSpPr/>
            <p:nvPr/>
          </p:nvSpPr>
          <p:spPr>
            <a:xfrm>
              <a:off x="683125" y="2058450"/>
              <a:ext cx="159900" cy="191425"/>
            </a:xfrm>
            <a:custGeom>
              <a:rect b="b" l="l" r="r" t="t"/>
              <a:pathLst>
                <a:path extrusionOk="0" h="7657" w="6396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1" name="Google Shape;9491;p78"/>
            <p:cNvSpPr/>
            <p:nvPr/>
          </p:nvSpPr>
          <p:spPr>
            <a:xfrm>
              <a:off x="824900" y="195527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2" name="Google Shape;9492;p78"/>
            <p:cNvSpPr/>
            <p:nvPr/>
          </p:nvSpPr>
          <p:spPr>
            <a:xfrm>
              <a:off x="895000" y="20584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93" name="Google Shape;9493;p78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9494" name="Google Shape;9494;p78"/>
            <p:cNvSpPr/>
            <p:nvPr/>
          </p:nvSpPr>
          <p:spPr>
            <a:xfrm>
              <a:off x="685475" y="2371925"/>
              <a:ext cx="142600" cy="241975"/>
            </a:xfrm>
            <a:custGeom>
              <a:rect b="b" l="l" r="r" t="t"/>
              <a:pathLst>
                <a:path extrusionOk="0" h="9679" w="5704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5" name="Google Shape;9495;p78"/>
            <p:cNvSpPr/>
            <p:nvPr/>
          </p:nvSpPr>
          <p:spPr>
            <a:xfrm>
              <a:off x="839850" y="2371925"/>
              <a:ext cx="143375" cy="242625"/>
            </a:xfrm>
            <a:custGeom>
              <a:rect b="b" l="l" r="r" t="t"/>
              <a:pathLst>
                <a:path extrusionOk="0" h="9705" w="5735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6" name="Google Shape;9496;p78"/>
            <p:cNvSpPr/>
            <p:nvPr/>
          </p:nvSpPr>
          <p:spPr>
            <a:xfrm>
              <a:off x="772900" y="2318350"/>
              <a:ext cx="122125" cy="105075"/>
            </a:xfrm>
            <a:custGeom>
              <a:rect b="b" l="l" r="r" t="t"/>
              <a:pathLst>
                <a:path extrusionOk="0" h="4203" w="4885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97" name="Google Shape;9497;p78"/>
          <p:cNvSpPr/>
          <p:nvPr/>
        </p:nvSpPr>
        <p:spPr>
          <a:xfrm>
            <a:off x="1051601" y="2504974"/>
            <a:ext cx="329934" cy="330800"/>
          </a:xfrm>
          <a:custGeom>
            <a:rect b="b" l="l" r="r" t="t"/>
            <a:pathLst>
              <a:path extrusionOk="0" h="11846" w="11815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98" name="Google Shape;9498;p78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9499" name="Google Shape;9499;p78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0" name="Google Shape;9500;p78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01" name="Google Shape;9501;p78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9502" name="Google Shape;9502;p78"/>
            <p:cNvSpPr/>
            <p:nvPr/>
          </p:nvSpPr>
          <p:spPr>
            <a:xfrm>
              <a:off x="2508825" y="2318350"/>
              <a:ext cx="297750" cy="295400"/>
            </a:xfrm>
            <a:custGeom>
              <a:rect b="b" l="l" r="r" t="t"/>
              <a:pathLst>
                <a:path extrusionOk="0" h="11816" w="1191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3" name="Google Shape;9503;p78"/>
            <p:cNvSpPr/>
            <p:nvPr/>
          </p:nvSpPr>
          <p:spPr>
            <a:xfrm>
              <a:off x="2629350" y="2353025"/>
              <a:ext cx="54350" cy="121300"/>
            </a:xfrm>
            <a:custGeom>
              <a:rect b="b" l="l" r="r" t="t"/>
              <a:pathLst>
                <a:path extrusionOk="0" h="4852" w="2174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04" name="Google Shape;9504;p78"/>
          <p:cNvSpPr/>
          <p:nvPr/>
        </p:nvSpPr>
        <p:spPr>
          <a:xfrm>
            <a:off x="3140731" y="2504974"/>
            <a:ext cx="330827" cy="330800"/>
          </a:xfrm>
          <a:custGeom>
            <a:rect b="b" l="l" r="r" t="t"/>
            <a:pathLst>
              <a:path extrusionOk="0" h="11846" w="11847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05" name="Google Shape;9505;p78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9506" name="Google Shape;9506;p78"/>
            <p:cNvSpPr/>
            <p:nvPr/>
          </p:nvSpPr>
          <p:spPr>
            <a:xfrm>
              <a:off x="4321150" y="1946600"/>
              <a:ext cx="294600" cy="295375"/>
            </a:xfrm>
            <a:custGeom>
              <a:rect b="b" l="l" r="r" t="t"/>
              <a:pathLst>
                <a:path extrusionOk="0" h="11815" w="11784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7" name="Google Shape;9507;p78"/>
            <p:cNvSpPr/>
            <p:nvPr/>
          </p:nvSpPr>
          <p:spPr>
            <a:xfrm>
              <a:off x="4564525" y="20316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78"/>
            <p:cNvSpPr/>
            <p:nvPr/>
          </p:nvSpPr>
          <p:spPr>
            <a:xfrm>
              <a:off x="4414100" y="2084450"/>
              <a:ext cx="106350" cy="122100"/>
            </a:xfrm>
            <a:custGeom>
              <a:rect b="b" l="l" r="r" t="t"/>
              <a:pathLst>
                <a:path extrusionOk="0" h="4884" w="4254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09" name="Google Shape;9509;p78"/>
          <p:cNvSpPr/>
          <p:nvPr/>
        </p:nvSpPr>
        <p:spPr>
          <a:xfrm>
            <a:off x="5242386" y="2090582"/>
            <a:ext cx="335240" cy="308851"/>
          </a:xfrm>
          <a:custGeom>
            <a:rect b="b" l="l" r="r" t="t"/>
            <a:pathLst>
              <a:path extrusionOk="0" h="11060" w="12005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0" name="Google Shape;9510;p78"/>
          <p:cNvSpPr/>
          <p:nvPr/>
        </p:nvSpPr>
        <p:spPr>
          <a:xfrm>
            <a:off x="5242833" y="2505407"/>
            <a:ext cx="334346" cy="329934"/>
          </a:xfrm>
          <a:custGeom>
            <a:rect b="b" l="l" r="r" t="t"/>
            <a:pathLst>
              <a:path extrusionOk="0" h="11815" w="11973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1" name="Google Shape;9511;p78"/>
          <p:cNvSpPr/>
          <p:nvPr/>
        </p:nvSpPr>
        <p:spPr>
          <a:xfrm>
            <a:off x="7397176" y="1688979"/>
            <a:ext cx="212062" cy="328175"/>
          </a:xfrm>
          <a:custGeom>
            <a:rect b="b" l="l" r="r" t="t"/>
            <a:pathLst>
              <a:path extrusionOk="0" h="11752" w="7594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2" name="Google Shape;9512;p78"/>
          <p:cNvSpPr/>
          <p:nvPr/>
        </p:nvSpPr>
        <p:spPr>
          <a:xfrm>
            <a:off x="1470463" y="1687653"/>
            <a:ext cx="332559" cy="330827"/>
          </a:xfrm>
          <a:custGeom>
            <a:rect b="b" l="l" r="r" t="t"/>
            <a:pathLst>
              <a:path extrusionOk="0" h="11847" w="11909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13" name="Google Shape;9513;p78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9514" name="Google Shape;9514;p78"/>
            <p:cNvSpPr/>
            <p:nvPr/>
          </p:nvSpPr>
          <p:spPr>
            <a:xfrm>
              <a:off x="1101350" y="2492325"/>
              <a:ext cx="70125" cy="50525"/>
            </a:xfrm>
            <a:custGeom>
              <a:rect b="b" l="l" r="r" t="t"/>
              <a:pathLst>
                <a:path extrusionOk="0" h="2021" w="2805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5" name="Google Shape;9515;p78"/>
            <p:cNvSpPr/>
            <p:nvPr/>
          </p:nvSpPr>
          <p:spPr>
            <a:xfrm>
              <a:off x="1101350" y="2440525"/>
              <a:ext cx="70125" cy="51150"/>
            </a:xfrm>
            <a:custGeom>
              <a:rect b="b" l="l" r="r" t="t"/>
              <a:pathLst>
                <a:path extrusionOk="0" h="2046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6" name="Google Shape;9516;p78"/>
            <p:cNvSpPr/>
            <p:nvPr/>
          </p:nvSpPr>
          <p:spPr>
            <a:xfrm>
              <a:off x="1101350" y="2388550"/>
              <a:ext cx="70125" cy="51125"/>
            </a:xfrm>
            <a:custGeom>
              <a:rect b="b" l="l" r="r" t="t"/>
              <a:pathLst>
                <a:path extrusionOk="0" h="2045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7" name="Google Shape;9517;p78"/>
            <p:cNvSpPr/>
            <p:nvPr/>
          </p:nvSpPr>
          <p:spPr>
            <a:xfrm>
              <a:off x="1049375" y="2318350"/>
              <a:ext cx="298525" cy="295400"/>
            </a:xfrm>
            <a:custGeom>
              <a:rect b="b" l="l" r="r" t="t"/>
              <a:pathLst>
                <a:path extrusionOk="0" h="11816" w="11941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8" name="Google Shape;9518;p78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9519" name="Google Shape;9519;p78"/>
            <p:cNvSpPr/>
            <p:nvPr/>
          </p:nvSpPr>
          <p:spPr>
            <a:xfrm>
              <a:off x="1113175" y="2752350"/>
              <a:ext cx="161475" cy="155975"/>
            </a:xfrm>
            <a:custGeom>
              <a:rect b="b" l="l" r="r" t="t"/>
              <a:pathLst>
                <a:path extrusionOk="0" h="6239" w="6459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0" name="Google Shape;9520;p78"/>
            <p:cNvSpPr/>
            <p:nvPr/>
          </p:nvSpPr>
          <p:spPr>
            <a:xfrm>
              <a:off x="1049375" y="2680675"/>
              <a:ext cx="297725" cy="297725"/>
            </a:xfrm>
            <a:custGeom>
              <a:rect b="b" l="l" r="r" t="t"/>
              <a:pathLst>
                <a:path extrusionOk="0" h="11909" w="11909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1" name="Google Shape;9521;p78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9522" name="Google Shape;9522;p78"/>
            <p:cNvSpPr/>
            <p:nvPr/>
          </p:nvSpPr>
          <p:spPr>
            <a:xfrm>
              <a:off x="2959350" y="1954475"/>
              <a:ext cx="122100" cy="139450"/>
            </a:xfrm>
            <a:custGeom>
              <a:rect b="b" l="l" r="r" t="t"/>
              <a:pathLst>
                <a:path extrusionOk="0" h="5578" w="4884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3" name="Google Shape;9523;p78"/>
            <p:cNvSpPr/>
            <p:nvPr/>
          </p:nvSpPr>
          <p:spPr>
            <a:xfrm>
              <a:off x="2906575" y="2146650"/>
              <a:ext cx="191425" cy="69350"/>
            </a:xfrm>
            <a:custGeom>
              <a:rect b="b" l="l" r="r" t="t"/>
              <a:pathLst>
                <a:path extrusionOk="0" h="2774" w="7657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4" name="Google Shape;9524;p78"/>
            <p:cNvSpPr/>
            <p:nvPr/>
          </p:nvSpPr>
          <p:spPr>
            <a:xfrm>
              <a:off x="2872725" y="2112000"/>
              <a:ext cx="295375" cy="137875"/>
            </a:xfrm>
            <a:custGeom>
              <a:rect b="b" l="l" r="r" t="t"/>
              <a:pathLst>
                <a:path extrusionOk="0" h="5515" w="11815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5" name="Google Shape;9525;p78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9526" name="Google Shape;9526;p78"/>
            <p:cNvSpPr/>
            <p:nvPr/>
          </p:nvSpPr>
          <p:spPr>
            <a:xfrm>
              <a:off x="2936525" y="2353025"/>
              <a:ext cx="160700" cy="155975"/>
            </a:xfrm>
            <a:custGeom>
              <a:rect b="b" l="l" r="r" t="t"/>
              <a:pathLst>
                <a:path extrusionOk="0" h="6239" w="6428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7" name="Google Shape;9527;p78"/>
            <p:cNvSpPr/>
            <p:nvPr/>
          </p:nvSpPr>
          <p:spPr>
            <a:xfrm>
              <a:off x="2890050" y="2318350"/>
              <a:ext cx="259150" cy="296975"/>
            </a:xfrm>
            <a:custGeom>
              <a:rect b="b" l="l" r="r" t="t"/>
              <a:pathLst>
                <a:path extrusionOk="0" h="11879" w="10366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28" name="Google Shape;9528;p78"/>
          <p:cNvSpPr/>
          <p:nvPr/>
        </p:nvSpPr>
        <p:spPr>
          <a:xfrm>
            <a:off x="3623957" y="2504527"/>
            <a:ext cx="213822" cy="331693"/>
          </a:xfrm>
          <a:custGeom>
            <a:rect b="b" l="l" r="r" t="t"/>
            <a:pathLst>
              <a:path extrusionOk="0" h="11878" w="7657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29" name="Google Shape;9529;p78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9530" name="Google Shape;9530;p78"/>
            <p:cNvSpPr/>
            <p:nvPr/>
          </p:nvSpPr>
          <p:spPr>
            <a:xfrm>
              <a:off x="4720475" y="2086025"/>
              <a:ext cx="104775" cy="121300"/>
            </a:xfrm>
            <a:custGeom>
              <a:rect b="b" l="l" r="r" t="t"/>
              <a:pathLst>
                <a:path extrusionOk="0" h="4852" w="4191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1" name="Google Shape;9531;p78"/>
            <p:cNvSpPr/>
            <p:nvPr/>
          </p:nvSpPr>
          <p:spPr>
            <a:xfrm>
              <a:off x="4685050" y="1945825"/>
              <a:ext cx="294575" cy="294575"/>
            </a:xfrm>
            <a:custGeom>
              <a:rect b="b" l="l" r="r" t="t"/>
              <a:pathLst>
                <a:path extrusionOk="0" h="11783" w="11783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2" name="Google Shape;9532;p78"/>
            <p:cNvSpPr/>
            <p:nvPr/>
          </p:nvSpPr>
          <p:spPr>
            <a:xfrm>
              <a:off x="4840200" y="2103350"/>
              <a:ext cx="104775" cy="17350"/>
            </a:xfrm>
            <a:custGeom>
              <a:rect b="b" l="l" r="r" t="t"/>
              <a:pathLst>
                <a:path extrusionOk="0" h="694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3" name="Google Shape;9533;p78"/>
            <p:cNvSpPr/>
            <p:nvPr/>
          </p:nvSpPr>
          <p:spPr>
            <a:xfrm>
              <a:off x="4840200" y="2137200"/>
              <a:ext cx="104775" cy="18150"/>
            </a:xfrm>
            <a:custGeom>
              <a:rect b="b" l="l" r="r" t="t"/>
              <a:pathLst>
                <a:path extrusionOk="0" h="726" w="419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4" name="Google Shape;9534;p78"/>
            <p:cNvSpPr/>
            <p:nvPr/>
          </p:nvSpPr>
          <p:spPr>
            <a:xfrm>
              <a:off x="4840200" y="2171875"/>
              <a:ext cx="104775" cy="18125"/>
            </a:xfrm>
            <a:custGeom>
              <a:rect b="b" l="l" r="r" t="t"/>
              <a:pathLst>
                <a:path extrusionOk="0" h="725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35" name="Google Shape;9535;p78"/>
          <p:cNvSpPr/>
          <p:nvPr/>
        </p:nvSpPr>
        <p:spPr>
          <a:xfrm>
            <a:off x="5661906" y="2080473"/>
            <a:ext cx="329934" cy="329068"/>
          </a:xfrm>
          <a:custGeom>
            <a:rect b="b" l="l" r="r" t="t"/>
            <a:pathLst>
              <a:path extrusionOk="0" h="11784" w="11815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6" name="Google Shape;9536;p78"/>
          <p:cNvSpPr/>
          <p:nvPr/>
        </p:nvSpPr>
        <p:spPr>
          <a:xfrm>
            <a:off x="5681705" y="2504527"/>
            <a:ext cx="290336" cy="331693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37" name="Google Shape;9537;p78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9538" name="Google Shape;9538;p78"/>
            <p:cNvSpPr/>
            <p:nvPr/>
          </p:nvSpPr>
          <p:spPr>
            <a:xfrm>
              <a:off x="6131900" y="2301825"/>
              <a:ext cx="295375" cy="294600"/>
            </a:xfrm>
            <a:custGeom>
              <a:rect b="b" l="l" r="r" t="t"/>
              <a:pathLst>
                <a:path extrusionOk="0" h="11784" w="11815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9" name="Google Shape;9539;p78"/>
            <p:cNvSpPr/>
            <p:nvPr/>
          </p:nvSpPr>
          <p:spPr>
            <a:xfrm>
              <a:off x="6218550" y="2456200"/>
              <a:ext cx="122100" cy="51225"/>
            </a:xfrm>
            <a:custGeom>
              <a:rect b="b" l="l" r="r" t="t"/>
              <a:pathLst>
                <a:path extrusionOk="0" h="2049" w="4884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0" name="Google Shape;9540;p78"/>
            <p:cNvSpPr/>
            <p:nvPr/>
          </p:nvSpPr>
          <p:spPr>
            <a:xfrm>
              <a:off x="6340625" y="23530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1" name="Google Shape;9541;p78"/>
            <p:cNvSpPr/>
            <p:nvPr/>
          </p:nvSpPr>
          <p:spPr>
            <a:xfrm>
              <a:off x="6183100" y="2369550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42" name="Google Shape;9542;p78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9543" name="Google Shape;9543;p78"/>
            <p:cNvSpPr/>
            <p:nvPr/>
          </p:nvSpPr>
          <p:spPr>
            <a:xfrm>
              <a:off x="1483350" y="2023800"/>
              <a:ext cx="155975" cy="155975"/>
            </a:xfrm>
            <a:custGeom>
              <a:rect b="b" l="l" r="r" t="t"/>
              <a:pathLst>
                <a:path extrusionOk="0" h="6239" w="6239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4" name="Google Shape;9544;p78"/>
            <p:cNvSpPr/>
            <p:nvPr/>
          </p:nvSpPr>
          <p:spPr>
            <a:xfrm>
              <a:off x="1412450" y="1954475"/>
              <a:ext cx="297750" cy="296175"/>
            </a:xfrm>
            <a:custGeom>
              <a:rect b="b" l="l" r="r" t="t"/>
              <a:pathLst>
                <a:path extrusionOk="0" h="11847" w="1191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45" name="Google Shape;9545;p78"/>
          <p:cNvSpPr/>
          <p:nvPr/>
        </p:nvSpPr>
        <p:spPr>
          <a:xfrm>
            <a:off x="1891728" y="2081353"/>
            <a:ext cx="329962" cy="327309"/>
          </a:xfrm>
          <a:custGeom>
            <a:rect b="b" l="l" r="r" t="t"/>
            <a:pathLst>
              <a:path extrusionOk="0" h="11721" w="11816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46" name="Google Shape;9546;p78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9547" name="Google Shape;9547;p78"/>
            <p:cNvSpPr/>
            <p:nvPr/>
          </p:nvSpPr>
          <p:spPr>
            <a:xfrm>
              <a:off x="1413250" y="2680675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8" name="Google Shape;9548;p78"/>
            <p:cNvSpPr/>
            <p:nvPr/>
          </p:nvSpPr>
          <p:spPr>
            <a:xfrm>
              <a:off x="1465225" y="280510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9" name="Google Shape;9549;p78"/>
            <p:cNvSpPr/>
            <p:nvPr/>
          </p:nvSpPr>
          <p:spPr>
            <a:xfrm>
              <a:off x="1535325" y="2769675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0" name="Google Shape;9550;p78"/>
            <p:cNvSpPr/>
            <p:nvPr/>
          </p:nvSpPr>
          <p:spPr>
            <a:xfrm>
              <a:off x="1604650" y="2733425"/>
              <a:ext cx="52775" cy="122900"/>
            </a:xfrm>
            <a:custGeom>
              <a:rect b="b" l="l" r="r" t="t"/>
              <a:pathLst>
                <a:path extrusionOk="0" h="4916" w="2111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51" name="Google Shape;9551;p78"/>
          <p:cNvSpPr/>
          <p:nvPr/>
        </p:nvSpPr>
        <p:spPr>
          <a:xfrm>
            <a:off x="4028449" y="1687666"/>
            <a:ext cx="256044" cy="330800"/>
          </a:xfrm>
          <a:custGeom>
            <a:rect b="b" l="l" r="r" t="t"/>
            <a:pathLst>
              <a:path extrusionOk="0" h="11846" w="9169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52" name="Google Shape;9552;p78"/>
          <p:cNvSpPr/>
          <p:nvPr/>
        </p:nvSpPr>
        <p:spPr>
          <a:xfrm>
            <a:off x="3983141" y="2080263"/>
            <a:ext cx="346661" cy="329487"/>
          </a:xfrm>
          <a:custGeom>
            <a:rect b="b" l="l" r="r" t="t"/>
            <a:pathLst>
              <a:path extrusionOk="0" h="11799" w="12414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53" name="Google Shape;9553;p78"/>
          <p:cNvSpPr/>
          <p:nvPr/>
        </p:nvSpPr>
        <p:spPr>
          <a:xfrm>
            <a:off x="3990178" y="2504974"/>
            <a:ext cx="332587" cy="330800"/>
          </a:xfrm>
          <a:custGeom>
            <a:rect b="b" l="l" r="r" t="t"/>
            <a:pathLst>
              <a:path extrusionOk="0" h="11846" w="1191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54" name="Google Shape;9554;p78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9555" name="Google Shape;9555;p78"/>
            <p:cNvSpPr/>
            <p:nvPr/>
          </p:nvSpPr>
          <p:spPr>
            <a:xfrm>
              <a:off x="5113500" y="1998600"/>
              <a:ext cx="160700" cy="155950"/>
            </a:xfrm>
            <a:custGeom>
              <a:rect b="b" l="l" r="r" t="t"/>
              <a:pathLst>
                <a:path extrusionOk="0" h="6238" w="6428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6" name="Google Shape;9556;p78"/>
            <p:cNvSpPr/>
            <p:nvPr/>
          </p:nvSpPr>
          <p:spPr>
            <a:xfrm>
              <a:off x="5045775" y="1946400"/>
              <a:ext cx="296950" cy="295150"/>
            </a:xfrm>
            <a:custGeom>
              <a:rect b="b" l="l" r="r" t="t"/>
              <a:pathLst>
                <a:path extrusionOk="0" h="11806" w="11878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7" name="Google Shape;9557;p78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9558" name="Google Shape;9558;p78"/>
            <p:cNvSpPr/>
            <p:nvPr/>
          </p:nvSpPr>
          <p:spPr>
            <a:xfrm>
              <a:off x="5046550" y="2448325"/>
              <a:ext cx="297750" cy="140225"/>
            </a:xfrm>
            <a:custGeom>
              <a:rect b="b" l="l" r="r" t="t"/>
              <a:pathLst>
                <a:path extrusionOk="0" h="5609" w="1191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9" name="Google Shape;9559;p78"/>
            <p:cNvSpPr/>
            <p:nvPr/>
          </p:nvSpPr>
          <p:spPr>
            <a:xfrm>
              <a:off x="5241900" y="2327025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0" name="Google Shape;9560;p78"/>
            <p:cNvSpPr/>
            <p:nvPr/>
          </p:nvSpPr>
          <p:spPr>
            <a:xfrm>
              <a:off x="5048925" y="2328600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61" name="Google Shape;9561;p78"/>
          <p:cNvSpPr/>
          <p:nvPr/>
        </p:nvSpPr>
        <p:spPr>
          <a:xfrm>
            <a:off x="6154882" y="2504527"/>
            <a:ext cx="184780" cy="331693"/>
          </a:xfrm>
          <a:custGeom>
            <a:rect b="b" l="l" r="r" t="t"/>
            <a:pathLst>
              <a:path extrusionOk="0" h="11878" w="6617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62" name="Google Shape;9562;p78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9563" name="Google Shape;9563;p78"/>
            <p:cNvSpPr/>
            <p:nvPr/>
          </p:nvSpPr>
          <p:spPr>
            <a:xfrm>
              <a:off x="6167350" y="2672800"/>
              <a:ext cx="226850" cy="295375"/>
            </a:xfrm>
            <a:custGeom>
              <a:rect b="b" l="l" r="r" t="t"/>
              <a:pathLst>
                <a:path extrusionOk="0" h="11815" w="9074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4" name="Google Shape;9564;p78"/>
            <p:cNvSpPr/>
            <p:nvPr/>
          </p:nvSpPr>
          <p:spPr>
            <a:xfrm>
              <a:off x="6201225" y="2762575"/>
              <a:ext cx="52775" cy="49650"/>
            </a:xfrm>
            <a:custGeom>
              <a:rect b="b" l="l" r="r" t="t"/>
              <a:pathLst>
                <a:path extrusionOk="0" h="1986" w="2111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5" name="Google Shape;9565;p78"/>
            <p:cNvSpPr/>
            <p:nvPr/>
          </p:nvSpPr>
          <p:spPr>
            <a:xfrm>
              <a:off x="6308325" y="288230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6" name="Google Shape;9566;p78"/>
            <p:cNvSpPr/>
            <p:nvPr/>
          </p:nvSpPr>
          <p:spPr>
            <a:xfrm>
              <a:off x="6200425" y="2759425"/>
              <a:ext cx="156775" cy="174875"/>
            </a:xfrm>
            <a:custGeom>
              <a:rect b="b" l="l" r="r" t="t"/>
              <a:pathLst>
                <a:path extrusionOk="0" h="6995" w="6271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7" name="Google Shape;9567;p78"/>
            <p:cNvSpPr/>
            <p:nvPr/>
          </p:nvSpPr>
          <p:spPr>
            <a:xfrm>
              <a:off x="6412300" y="2742900"/>
              <a:ext cx="52800" cy="208725"/>
            </a:xfrm>
            <a:custGeom>
              <a:rect b="b" l="l" r="r" t="t"/>
              <a:pathLst>
                <a:path extrusionOk="0" h="8349" w="2112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68" name="Google Shape;9568;p78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9569" name="Google Shape;9569;p78"/>
            <p:cNvSpPr/>
            <p:nvPr/>
          </p:nvSpPr>
          <p:spPr>
            <a:xfrm>
              <a:off x="1794450" y="2052125"/>
              <a:ext cx="278075" cy="198525"/>
            </a:xfrm>
            <a:custGeom>
              <a:rect b="b" l="l" r="r" t="t"/>
              <a:pathLst>
                <a:path extrusionOk="0" h="7941" w="11123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0" name="Google Shape;9570;p78"/>
            <p:cNvSpPr/>
            <p:nvPr/>
          </p:nvSpPr>
          <p:spPr>
            <a:xfrm>
              <a:off x="1777925" y="1953700"/>
              <a:ext cx="278050" cy="198675"/>
            </a:xfrm>
            <a:custGeom>
              <a:rect b="b" l="l" r="r" t="t"/>
              <a:pathLst>
                <a:path extrusionOk="0" h="7947" w="11122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1" name="Google Shape;9571;p78"/>
            <p:cNvSpPr/>
            <p:nvPr/>
          </p:nvSpPr>
          <p:spPr>
            <a:xfrm>
              <a:off x="1829125" y="2006475"/>
              <a:ext cx="191400" cy="191400"/>
            </a:xfrm>
            <a:custGeom>
              <a:rect b="b" l="l" r="r" t="t"/>
              <a:pathLst>
                <a:path extrusionOk="0" h="7656" w="7656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2" name="Google Shape;9572;p78"/>
            <p:cNvSpPr/>
            <p:nvPr/>
          </p:nvSpPr>
          <p:spPr>
            <a:xfrm>
              <a:off x="1915750" y="2058450"/>
              <a:ext cx="35475" cy="52800"/>
            </a:xfrm>
            <a:custGeom>
              <a:rect b="b" l="l" r="r" t="t"/>
              <a:pathLst>
                <a:path extrusionOk="0" h="2112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3" name="Google Shape;9573;p78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9574" name="Google Shape;9574;p78"/>
            <p:cNvSpPr/>
            <p:nvPr/>
          </p:nvSpPr>
          <p:spPr>
            <a:xfrm>
              <a:off x="1881100" y="2423125"/>
              <a:ext cx="88225" cy="155175"/>
            </a:xfrm>
            <a:custGeom>
              <a:rect b="b" l="l" r="r" t="t"/>
              <a:pathLst>
                <a:path extrusionOk="0" h="6207" w="3529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5" name="Google Shape;9575;p78"/>
            <p:cNvSpPr/>
            <p:nvPr/>
          </p:nvSpPr>
          <p:spPr>
            <a:xfrm>
              <a:off x="1790525" y="2319150"/>
              <a:ext cx="267800" cy="294600"/>
            </a:xfrm>
            <a:custGeom>
              <a:rect b="b" l="l" r="r" t="t"/>
              <a:pathLst>
                <a:path extrusionOk="0" h="11784" w="10712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76" name="Google Shape;9576;p78"/>
          <p:cNvSpPr/>
          <p:nvPr/>
        </p:nvSpPr>
        <p:spPr>
          <a:xfrm>
            <a:off x="2309041" y="2504527"/>
            <a:ext cx="331721" cy="331693"/>
          </a:xfrm>
          <a:custGeom>
            <a:rect b="b" l="l" r="r" t="t"/>
            <a:pathLst>
              <a:path extrusionOk="0" h="11878" w="11879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77" name="Google Shape;9577;p78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9578" name="Google Shape;9578;p78"/>
            <p:cNvSpPr/>
            <p:nvPr/>
          </p:nvSpPr>
          <p:spPr>
            <a:xfrm>
              <a:off x="3599700" y="195447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9" name="Google Shape;9579;p78"/>
            <p:cNvSpPr/>
            <p:nvPr/>
          </p:nvSpPr>
          <p:spPr>
            <a:xfrm>
              <a:off x="3825750" y="20757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0" name="Google Shape;9580;p78"/>
            <p:cNvSpPr/>
            <p:nvPr/>
          </p:nvSpPr>
          <p:spPr>
            <a:xfrm>
              <a:off x="3633550" y="20757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1" name="Google Shape;9581;p78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9582" name="Google Shape;9582;p78"/>
            <p:cNvSpPr/>
            <p:nvPr/>
          </p:nvSpPr>
          <p:spPr>
            <a:xfrm>
              <a:off x="3601275" y="2319150"/>
              <a:ext cx="294600" cy="294600"/>
            </a:xfrm>
            <a:custGeom>
              <a:rect b="b" l="l" r="r" t="t"/>
              <a:pathLst>
                <a:path extrusionOk="0" h="11784" w="11784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78"/>
            <p:cNvSpPr/>
            <p:nvPr/>
          </p:nvSpPr>
          <p:spPr>
            <a:xfrm>
              <a:off x="3713900" y="2434350"/>
              <a:ext cx="55950" cy="52200"/>
            </a:xfrm>
            <a:custGeom>
              <a:rect b="b" l="l" r="r" t="t"/>
              <a:pathLst>
                <a:path extrusionOk="0" h="2088" w="2238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84" name="Google Shape;9584;p78"/>
          <p:cNvSpPr/>
          <p:nvPr/>
        </p:nvSpPr>
        <p:spPr>
          <a:xfrm>
            <a:off x="4411889" y="2505407"/>
            <a:ext cx="329962" cy="329934"/>
          </a:xfrm>
          <a:custGeom>
            <a:rect b="b" l="l" r="r" t="t"/>
            <a:pathLst>
              <a:path extrusionOk="0" h="11815" w="11816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85" name="Google Shape;9585;p78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9586" name="Google Shape;9586;p78"/>
            <p:cNvSpPr/>
            <p:nvPr/>
          </p:nvSpPr>
          <p:spPr>
            <a:xfrm>
              <a:off x="5472650" y="1999375"/>
              <a:ext cx="172525" cy="242600"/>
            </a:xfrm>
            <a:custGeom>
              <a:rect b="b" l="l" r="r" t="t"/>
              <a:pathLst>
                <a:path extrusionOk="0" h="9704" w="6901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78"/>
            <p:cNvSpPr/>
            <p:nvPr/>
          </p:nvSpPr>
          <p:spPr>
            <a:xfrm>
              <a:off x="5559300" y="1945825"/>
              <a:ext cx="18150" cy="44125"/>
            </a:xfrm>
            <a:custGeom>
              <a:rect b="b" l="l" r="r" t="t"/>
              <a:pathLst>
                <a:path extrusionOk="0" h="176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78"/>
            <p:cNvSpPr/>
            <p:nvPr/>
          </p:nvSpPr>
          <p:spPr>
            <a:xfrm>
              <a:off x="5611275" y="19639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78"/>
            <p:cNvSpPr/>
            <p:nvPr/>
          </p:nvSpPr>
          <p:spPr>
            <a:xfrm>
              <a:off x="5664050" y="20679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78"/>
            <p:cNvSpPr/>
            <p:nvPr/>
          </p:nvSpPr>
          <p:spPr>
            <a:xfrm>
              <a:off x="5421475" y="20679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78"/>
            <p:cNvSpPr/>
            <p:nvPr/>
          </p:nvSpPr>
          <p:spPr>
            <a:xfrm>
              <a:off x="5490000" y="1963925"/>
              <a:ext cx="35450" cy="33900"/>
            </a:xfrm>
            <a:custGeom>
              <a:rect b="b" l="l" r="r" t="t"/>
              <a:pathLst>
                <a:path extrusionOk="0" h="1356" w="1418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78"/>
            <p:cNvSpPr/>
            <p:nvPr/>
          </p:nvSpPr>
          <p:spPr>
            <a:xfrm>
              <a:off x="5437225" y="1997650"/>
              <a:ext cx="37825" cy="26325"/>
            </a:xfrm>
            <a:custGeom>
              <a:rect b="b" l="l" r="r" t="t"/>
              <a:pathLst>
                <a:path extrusionOk="0" h="1053" w="1513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78"/>
            <p:cNvSpPr/>
            <p:nvPr/>
          </p:nvSpPr>
          <p:spPr>
            <a:xfrm>
              <a:off x="5645150" y="1998300"/>
              <a:ext cx="37825" cy="26900"/>
            </a:xfrm>
            <a:custGeom>
              <a:rect b="b" l="l" r="r" t="t"/>
              <a:pathLst>
                <a:path extrusionOk="0" h="1076" w="1513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94" name="Google Shape;9594;p78"/>
          <p:cNvSpPr/>
          <p:nvPr/>
        </p:nvSpPr>
        <p:spPr>
          <a:xfrm>
            <a:off x="6501811" y="2078714"/>
            <a:ext cx="334346" cy="332587"/>
          </a:xfrm>
          <a:custGeom>
            <a:rect b="b" l="l" r="r" t="t"/>
            <a:pathLst>
              <a:path extrusionOk="0" h="11910" w="11973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95" name="Google Shape;9595;p78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9596" name="Google Shape;9596;p78"/>
            <p:cNvSpPr/>
            <p:nvPr/>
          </p:nvSpPr>
          <p:spPr>
            <a:xfrm>
              <a:off x="5534100" y="279487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78"/>
            <p:cNvSpPr/>
            <p:nvPr/>
          </p:nvSpPr>
          <p:spPr>
            <a:xfrm>
              <a:off x="5411225" y="2726350"/>
              <a:ext cx="296950" cy="190625"/>
            </a:xfrm>
            <a:custGeom>
              <a:rect b="b" l="l" r="r" t="t"/>
              <a:pathLst>
                <a:path extrusionOk="0" h="7625" w="11878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98" name="Google Shape;9598;p78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9599" name="Google Shape;9599;p78"/>
            <p:cNvSpPr/>
            <p:nvPr/>
          </p:nvSpPr>
          <p:spPr>
            <a:xfrm>
              <a:off x="6524150" y="2025375"/>
              <a:ext cx="297725" cy="189975"/>
            </a:xfrm>
            <a:custGeom>
              <a:rect b="b" l="l" r="r" t="t"/>
              <a:pathLst>
                <a:path extrusionOk="0" h="7599" w="11909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78"/>
            <p:cNvSpPr/>
            <p:nvPr/>
          </p:nvSpPr>
          <p:spPr>
            <a:xfrm>
              <a:off x="6664325" y="1938725"/>
              <a:ext cx="17375" cy="43350"/>
            </a:xfrm>
            <a:custGeom>
              <a:rect b="b" l="l" r="r" t="t"/>
              <a:pathLst>
                <a:path extrusionOk="0" h="1734" w="695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1" name="Google Shape;9601;p78"/>
            <p:cNvSpPr/>
            <p:nvPr/>
          </p:nvSpPr>
          <p:spPr>
            <a:xfrm>
              <a:off x="6594250" y="1972800"/>
              <a:ext cx="35450" cy="35275"/>
            </a:xfrm>
            <a:custGeom>
              <a:rect b="b" l="l" r="r" t="t"/>
              <a:pathLst>
                <a:path extrusionOk="0" h="1411" w="1418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78"/>
            <p:cNvSpPr/>
            <p:nvPr/>
          </p:nvSpPr>
          <p:spPr>
            <a:xfrm>
              <a:off x="6715525" y="1972800"/>
              <a:ext cx="35475" cy="35275"/>
            </a:xfrm>
            <a:custGeom>
              <a:rect b="b" l="l" r="r" t="t"/>
              <a:pathLst>
                <a:path extrusionOk="0" h="1411" w="1419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3" name="Google Shape;9603;p78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9604" name="Google Shape;9604;p78"/>
            <p:cNvSpPr/>
            <p:nvPr/>
          </p:nvSpPr>
          <p:spPr>
            <a:xfrm>
              <a:off x="2280425" y="1989925"/>
              <a:ext cx="104775" cy="68550"/>
            </a:xfrm>
            <a:custGeom>
              <a:rect b="b" l="l" r="r" t="t"/>
              <a:pathLst>
                <a:path extrusionOk="0" h="2742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78"/>
            <p:cNvSpPr/>
            <p:nvPr/>
          </p:nvSpPr>
          <p:spPr>
            <a:xfrm>
              <a:off x="2174875" y="2145875"/>
              <a:ext cx="105575" cy="69325"/>
            </a:xfrm>
            <a:custGeom>
              <a:rect b="b" l="l" r="r" t="t"/>
              <a:pathLst>
                <a:path extrusionOk="0" h="2773" w="4223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6" name="Google Shape;9606;p78"/>
            <p:cNvSpPr/>
            <p:nvPr/>
          </p:nvSpPr>
          <p:spPr>
            <a:xfrm>
              <a:off x="2141000" y="1954475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7" name="Google Shape;9607;p78"/>
            <p:cNvSpPr/>
            <p:nvPr/>
          </p:nvSpPr>
          <p:spPr>
            <a:xfrm>
              <a:off x="2298525" y="2076550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8" name="Google Shape;9608;p78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9609" name="Google Shape;9609;p78"/>
            <p:cNvSpPr/>
            <p:nvPr/>
          </p:nvSpPr>
          <p:spPr>
            <a:xfrm>
              <a:off x="2281200" y="2353025"/>
              <a:ext cx="104000" cy="121300"/>
            </a:xfrm>
            <a:custGeom>
              <a:rect b="b" l="l" r="r" t="t"/>
              <a:pathLst>
                <a:path extrusionOk="0" h="4852" w="416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78"/>
            <p:cNvSpPr/>
            <p:nvPr/>
          </p:nvSpPr>
          <p:spPr>
            <a:xfrm>
              <a:off x="2140225" y="2318650"/>
              <a:ext cx="307975" cy="295600"/>
            </a:xfrm>
            <a:custGeom>
              <a:rect b="b" l="l" r="r" t="t"/>
              <a:pathLst>
                <a:path extrusionOk="0" h="11824" w="12319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1" name="Google Shape;9611;p78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9612" name="Google Shape;9612;p78"/>
            <p:cNvSpPr/>
            <p:nvPr/>
          </p:nvSpPr>
          <p:spPr>
            <a:xfrm>
              <a:off x="2139425" y="2787000"/>
              <a:ext cx="159125" cy="191400"/>
            </a:xfrm>
            <a:custGeom>
              <a:rect b="b" l="l" r="r" t="t"/>
              <a:pathLst>
                <a:path extrusionOk="0" h="7656" w="6365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78"/>
            <p:cNvSpPr/>
            <p:nvPr/>
          </p:nvSpPr>
          <p:spPr>
            <a:xfrm>
              <a:off x="2280425" y="26822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78"/>
            <p:cNvSpPr/>
            <p:nvPr/>
          </p:nvSpPr>
          <p:spPr>
            <a:xfrm>
              <a:off x="2349725" y="272555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78"/>
            <p:cNvSpPr/>
            <p:nvPr/>
          </p:nvSpPr>
          <p:spPr>
            <a:xfrm>
              <a:off x="2349725" y="27515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6" name="Google Shape;9616;p78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9617" name="Google Shape;9617;p78"/>
            <p:cNvSpPr/>
            <p:nvPr/>
          </p:nvSpPr>
          <p:spPr>
            <a:xfrm>
              <a:off x="4216400" y="2093100"/>
              <a:ext cx="43350" cy="18150"/>
            </a:xfrm>
            <a:custGeom>
              <a:rect b="b" l="l" r="r" t="t"/>
              <a:pathLst>
                <a:path extrusionOk="0" h="726" w="173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78"/>
            <p:cNvSpPr/>
            <p:nvPr/>
          </p:nvSpPr>
          <p:spPr>
            <a:xfrm>
              <a:off x="4206950" y="2129325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78"/>
            <p:cNvSpPr/>
            <p:nvPr/>
          </p:nvSpPr>
          <p:spPr>
            <a:xfrm>
              <a:off x="4207750" y="2041900"/>
              <a:ext cx="35450" cy="34500"/>
            </a:xfrm>
            <a:custGeom>
              <a:rect b="b" l="l" r="r" t="t"/>
              <a:pathLst>
                <a:path extrusionOk="0" h="1380" w="1418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78"/>
            <p:cNvSpPr/>
            <p:nvPr/>
          </p:nvSpPr>
          <p:spPr>
            <a:xfrm>
              <a:off x="3962775" y="1990700"/>
              <a:ext cx="226075" cy="224500"/>
            </a:xfrm>
            <a:custGeom>
              <a:rect b="b" l="l" r="r" t="t"/>
              <a:pathLst>
                <a:path extrusionOk="0" h="8980" w="9043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1" name="Google Shape;9621;p78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9622" name="Google Shape;9622;p78"/>
            <p:cNvSpPr/>
            <p:nvPr/>
          </p:nvSpPr>
          <p:spPr>
            <a:xfrm>
              <a:off x="3963575" y="23175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78"/>
            <p:cNvSpPr/>
            <p:nvPr/>
          </p:nvSpPr>
          <p:spPr>
            <a:xfrm>
              <a:off x="4190400" y="2526300"/>
              <a:ext cx="34700" cy="35450"/>
            </a:xfrm>
            <a:custGeom>
              <a:rect b="b" l="l" r="r" t="t"/>
              <a:pathLst>
                <a:path extrusionOk="0" h="1418" w="138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78"/>
            <p:cNvSpPr/>
            <p:nvPr/>
          </p:nvSpPr>
          <p:spPr>
            <a:xfrm>
              <a:off x="39982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78"/>
            <p:cNvSpPr/>
            <p:nvPr/>
          </p:nvSpPr>
          <p:spPr>
            <a:xfrm>
              <a:off x="4050225" y="24215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78"/>
            <p:cNvSpPr/>
            <p:nvPr/>
          </p:nvSpPr>
          <p:spPr>
            <a:xfrm>
              <a:off x="410220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78"/>
            <p:cNvSpPr/>
            <p:nvPr/>
          </p:nvSpPr>
          <p:spPr>
            <a:xfrm>
              <a:off x="415575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78"/>
            <p:cNvSpPr/>
            <p:nvPr/>
          </p:nvSpPr>
          <p:spPr>
            <a:xfrm>
              <a:off x="3998225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78"/>
            <p:cNvSpPr/>
            <p:nvPr/>
          </p:nvSpPr>
          <p:spPr>
            <a:xfrm>
              <a:off x="4050225" y="24569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78"/>
            <p:cNvSpPr/>
            <p:nvPr/>
          </p:nvSpPr>
          <p:spPr>
            <a:xfrm>
              <a:off x="410220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1" name="Google Shape;9631;p78"/>
            <p:cNvSpPr/>
            <p:nvPr/>
          </p:nvSpPr>
          <p:spPr>
            <a:xfrm>
              <a:off x="415575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2" name="Google Shape;9632;p78"/>
            <p:cNvSpPr/>
            <p:nvPr/>
          </p:nvSpPr>
          <p:spPr>
            <a:xfrm>
              <a:off x="3998225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78"/>
            <p:cNvSpPr/>
            <p:nvPr/>
          </p:nvSpPr>
          <p:spPr>
            <a:xfrm>
              <a:off x="4050225" y="24916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78"/>
            <p:cNvSpPr/>
            <p:nvPr/>
          </p:nvSpPr>
          <p:spPr>
            <a:xfrm>
              <a:off x="4102200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5" name="Google Shape;9635;p78"/>
            <p:cNvSpPr/>
            <p:nvPr/>
          </p:nvSpPr>
          <p:spPr>
            <a:xfrm>
              <a:off x="3998225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6" name="Google Shape;9636;p78"/>
            <p:cNvSpPr/>
            <p:nvPr/>
          </p:nvSpPr>
          <p:spPr>
            <a:xfrm>
              <a:off x="4050225" y="25263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7" name="Google Shape;9637;p78"/>
            <p:cNvSpPr/>
            <p:nvPr/>
          </p:nvSpPr>
          <p:spPr>
            <a:xfrm>
              <a:off x="4102200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8" name="Google Shape;9638;p78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9639" name="Google Shape;9639;p78"/>
            <p:cNvSpPr/>
            <p:nvPr/>
          </p:nvSpPr>
          <p:spPr>
            <a:xfrm>
              <a:off x="3962775" y="2838200"/>
              <a:ext cx="296175" cy="140200"/>
            </a:xfrm>
            <a:custGeom>
              <a:rect b="b" l="l" r="r" t="t"/>
              <a:pathLst>
                <a:path extrusionOk="0" h="5608" w="11847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0" name="Google Shape;9640;p78"/>
            <p:cNvSpPr/>
            <p:nvPr/>
          </p:nvSpPr>
          <p:spPr>
            <a:xfrm>
              <a:off x="4051000" y="268302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1" name="Google Shape;9641;p78"/>
            <p:cNvSpPr/>
            <p:nvPr/>
          </p:nvSpPr>
          <p:spPr>
            <a:xfrm>
              <a:off x="4084875" y="2873200"/>
              <a:ext cx="52800" cy="69775"/>
            </a:xfrm>
            <a:custGeom>
              <a:rect b="b" l="l" r="r" t="t"/>
              <a:pathLst>
                <a:path extrusionOk="0" h="2791" w="2112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42" name="Google Shape;9642;p78"/>
          <p:cNvSpPr/>
          <p:nvPr/>
        </p:nvSpPr>
        <p:spPr>
          <a:xfrm>
            <a:off x="6917365" y="1688099"/>
            <a:ext cx="335240" cy="329934"/>
          </a:xfrm>
          <a:custGeom>
            <a:rect b="b" l="l" r="r" t="t"/>
            <a:pathLst>
              <a:path extrusionOk="0" h="11815" w="12005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43" name="Google Shape;9643;p78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9644" name="Google Shape;9644;p78"/>
            <p:cNvSpPr/>
            <p:nvPr/>
          </p:nvSpPr>
          <p:spPr>
            <a:xfrm>
              <a:off x="5984625" y="2482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5" name="Google Shape;9645;p78"/>
            <p:cNvSpPr/>
            <p:nvPr/>
          </p:nvSpPr>
          <p:spPr>
            <a:xfrm>
              <a:off x="5775900" y="23081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6" name="Google Shape;9646;p78"/>
            <p:cNvSpPr/>
            <p:nvPr/>
          </p:nvSpPr>
          <p:spPr>
            <a:xfrm>
              <a:off x="5984625" y="25089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78"/>
            <p:cNvSpPr/>
            <p:nvPr/>
          </p:nvSpPr>
          <p:spPr>
            <a:xfrm>
              <a:off x="5845200" y="239555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78"/>
            <p:cNvSpPr/>
            <p:nvPr/>
          </p:nvSpPr>
          <p:spPr>
            <a:xfrm>
              <a:off x="5845200" y="243100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9" name="Google Shape;9649;p78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9650" name="Google Shape;9650;p78"/>
            <p:cNvSpPr/>
            <p:nvPr/>
          </p:nvSpPr>
          <p:spPr>
            <a:xfrm>
              <a:off x="5794025" y="2673575"/>
              <a:ext cx="259925" cy="296175"/>
            </a:xfrm>
            <a:custGeom>
              <a:rect b="b" l="l" r="r" t="t"/>
              <a:pathLst>
                <a:path extrusionOk="0" h="11847" w="10397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78"/>
            <p:cNvSpPr/>
            <p:nvPr/>
          </p:nvSpPr>
          <p:spPr>
            <a:xfrm>
              <a:off x="5967300" y="2915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52" name="Google Shape;9652;p78"/>
          <p:cNvSpPr/>
          <p:nvPr/>
        </p:nvSpPr>
        <p:spPr>
          <a:xfrm>
            <a:off x="7765005" y="2080040"/>
            <a:ext cx="330827" cy="329934"/>
          </a:xfrm>
          <a:custGeom>
            <a:rect b="b" l="l" r="r" t="t"/>
            <a:pathLst>
              <a:path extrusionOk="0" h="11815" w="11847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53" name="Google Shape;9653;p78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9654" name="Google Shape;9654;p78"/>
            <p:cNvSpPr/>
            <p:nvPr/>
          </p:nvSpPr>
          <p:spPr>
            <a:xfrm>
              <a:off x="616950" y="3358025"/>
              <a:ext cx="89025" cy="86650"/>
            </a:xfrm>
            <a:custGeom>
              <a:rect b="b" l="l" r="r" t="t"/>
              <a:pathLst>
                <a:path extrusionOk="0" h="3466" w="3561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5" name="Google Shape;9655;p78"/>
            <p:cNvSpPr/>
            <p:nvPr/>
          </p:nvSpPr>
          <p:spPr>
            <a:xfrm>
              <a:off x="721725" y="32548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6" name="Google Shape;9656;p78"/>
            <p:cNvSpPr/>
            <p:nvPr/>
          </p:nvSpPr>
          <p:spPr>
            <a:xfrm>
              <a:off x="581525" y="3440725"/>
              <a:ext cx="157550" cy="108700"/>
            </a:xfrm>
            <a:custGeom>
              <a:rect b="b" l="l" r="r" t="t"/>
              <a:pathLst>
                <a:path extrusionOk="0" h="4348" w="6302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57" name="Google Shape;9657;p78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9658" name="Google Shape;9658;p78"/>
            <p:cNvSpPr/>
            <p:nvPr/>
          </p:nvSpPr>
          <p:spPr>
            <a:xfrm>
              <a:off x="6090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78"/>
            <p:cNvSpPr/>
            <p:nvPr/>
          </p:nvSpPr>
          <p:spPr>
            <a:xfrm>
              <a:off x="668950" y="3617925"/>
              <a:ext cx="122875" cy="104475"/>
            </a:xfrm>
            <a:custGeom>
              <a:rect b="b" l="l" r="r" t="t"/>
              <a:pathLst>
                <a:path extrusionOk="0" h="4179" w="4915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78"/>
            <p:cNvSpPr/>
            <p:nvPr/>
          </p:nvSpPr>
          <p:spPr>
            <a:xfrm>
              <a:off x="580725" y="3721900"/>
              <a:ext cx="141800" cy="192025"/>
            </a:xfrm>
            <a:custGeom>
              <a:rect b="b" l="l" r="r" t="t"/>
              <a:pathLst>
                <a:path extrusionOk="0" h="7681" w="5672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78"/>
            <p:cNvSpPr/>
            <p:nvPr/>
          </p:nvSpPr>
          <p:spPr>
            <a:xfrm>
              <a:off x="8004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78"/>
            <p:cNvSpPr/>
            <p:nvPr/>
          </p:nvSpPr>
          <p:spPr>
            <a:xfrm>
              <a:off x="738250" y="3722700"/>
              <a:ext cx="141800" cy="192600"/>
            </a:xfrm>
            <a:custGeom>
              <a:rect b="b" l="l" r="r" t="t"/>
              <a:pathLst>
                <a:path extrusionOk="0" h="7704" w="5672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3" name="Google Shape;9663;p78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9664" name="Google Shape;9664;p78"/>
            <p:cNvSpPr/>
            <p:nvPr/>
          </p:nvSpPr>
          <p:spPr>
            <a:xfrm>
              <a:off x="694925" y="3982600"/>
              <a:ext cx="70925" cy="68550"/>
            </a:xfrm>
            <a:custGeom>
              <a:rect b="b" l="l" r="r" t="t"/>
              <a:pathLst>
                <a:path extrusionOk="0" h="2742" w="2837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78"/>
            <p:cNvSpPr/>
            <p:nvPr/>
          </p:nvSpPr>
          <p:spPr>
            <a:xfrm>
              <a:off x="609075" y="4139350"/>
              <a:ext cx="69350" cy="68525"/>
            </a:xfrm>
            <a:custGeom>
              <a:rect b="b" l="l" r="r" t="t"/>
              <a:pathLst>
                <a:path extrusionOk="0" h="2741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78"/>
            <p:cNvSpPr/>
            <p:nvPr/>
          </p:nvSpPr>
          <p:spPr>
            <a:xfrm>
              <a:off x="783925" y="41401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78"/>
            <p:cNvSpPr/>
            <p:nvPr/>
          </p:nvSpPr>
          <p:spPr>
            <a:xfrm>
              <a:off x="583100" y="4207075"/>
              <a:ext cx="122100" cy="71700"/>
            </a:xfrm>
            <a:custGeom>
              <a:rect b="b" l="l" r="r" t="t"/>
              <a:pathLst>
                <a:path extrusionOk="0" h="2868" w="4884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78"/>
            <p:cNvSpPr/>
            <p:nvPr/>
          </p:nvSpPr>
          <p:spPr>
            <a:xfrm>
              <a:off x="669725" y="4049550"/>
              <a:ext cx="122900" cy="72475"/>
            </a:xfrm>
            <a:custGeom>
              <a:rect b="b" l="l" r="r" t="t"/>
              <a:pathLst>
                <a:path extrusionOk="0" h="2899" w="4916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78"/>
            <p:cNvSpPr/>
            <p:nvPr/>
          </p:nvSpPr>
          <p:spPr>
            <a:xfrm>
              <a:off x="757150" y="42070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78"/>
            <p:cNvSpPr/>
            <p:nvPr/>
          </p:nvSpPr>
          <p:spPr>
            <a:xfrm>
              <a:off x="691775" y="4139350"/>
              <a:ext cx="77225" cy="64600"/>
            </a:xfrm>
            <a:custGeom>
              <a:rect b="b" l="l" r="r" t="t"/>
              <a:pathLst>
                <a:path extrusionOk="0" h="2584" w="3089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1" name="Google Shape;9671;p78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9672" name="Google Shape;9672;p78"/>
            <p:cNvSpPr/>
            <p:nvPr/>
          </p:nvSpPr>
          <p:spPr>
            <a:xfrm>
              <a:off x="2509625" y="3365900"/>
              <a:ext cx="86650" cy="52000"/>
            </a:xfrm>
            <a:custGeom>
              <a:rect b="b" l="l" r="r" t="t"/>
              <a:pathLst>
                <a:path extrusionOk="0" h="2080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3" name="Google Shape;9673;p78"/>
            <p:cNvSpPr/>
            <p:nvPr/>
          </p:nvSpPr>
          <p:spPr>
            <a:xfrm>
              <a:off x="2534825" y="33139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4" name="Google Shape;9674;p78"/>
            <p:cNvSpPr/>
            <p:nvPr/>
          </p:nvSpPr>
          <p:spPr>
            <a:xfrm>
              <a:off x="2423775" y="3226875"/>
              <a:ext cx="259925" cy="295000"/>
            </a:xfrm>
            <a:custGeom>
              <a:rect b="b" l="l" r="r" t="t"/>
              <a:pathLst>
                <a:path extrusionOk="0" h="11800" w="10397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5" name="Google Shape;9675;p78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9676" name="Google Shape;9676;p78"/>
            <p:cNvSpPr/>
            <p:nvPr/>
          </p:nvSpPr>
          <p:spPr>
            <a:xfrm>
              <a:off x="2404875" y="3747900"/>
              <a:ext cx="52775" cy="138650"/>
            </a:xfrm>
            <a:custGeom>
              <a:rect b="b" l="l" r="r" t="t"/>
              <a:pathLst>
                <a:path extrusionOk="0" h="5546" w="2111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7" name="Google Shape;9677;p78"/>
            <p:cNvSpPr/>
            <p:nvPr/>
          </p:nvSpPr>
          <p:spPr>
            <a:xfrm>
              <a:off x="2458425" y="3592725"/>
              <a:ext cx="190625" cy="160700"/>
            </a:xfrm>
            <a:custGeom>
              <a:rect b="b" l="l" r="r" t="t"/>
              <a:pathLst>
                <a:path extrusionOk="0" h="6428" w="7625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78"/>
            <p:cNvSpPr/>
            <p:nvPr/>
          </p:nvSpPr>
          <p:spPr>
            <a:xfrm>
              <a:off x="2474975" y="3742775"/>
              <a:ext cx="228425" cy="125650"/>
            </a:xfrm>
            <a:custGeom>
              <a:rect b="b" l="l" r="r" t="t"/>
              <a:pathLst>
                <a:path extrusionOk="0" h="5026" w="9137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9" name="Google Shape;9679;p78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9680" name="Google Shape;9680;p78"/>
            <p:cNvSpPr/>
            <p:nvPr/>
          </p:nvSpPr>
          <p:spPr>
            <a:xfrm>
              <a:off x="2404875" y="3955825"/>
              <a:ext cx="219775" cy="224500"/>
            </a:xfrm>
            <a:custGeom>
              <a:rect b="b" l="l" r="r" t="t"/>
              <a:pathLst>
                <a:path extrusionOk="0" h="8980" w="8791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78"/>
            <p:cNvSpPr/>
            <p:nvPr/>
          </p:nvSpPr>
          <p:spPr>
            <a:xfrm>
              <a:off x="2510400" y="4024075"/>
              <a:ext cx="191425" cy="87575"/>
            </a:xfrm>
            <a:custGeom>
              <a:rect b="b" l="l" r="r" t="t"/>
              <a:pathLst>
                <a:path extrusionOk="0" h="3503" w="7657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78"/>
            <p:cNvSpPr/>
            <p:nvPr/>
          </p:nvSpPr>
          <p:spPr>
            <a:xfrm>
              <a:off x="2424550" y="4188175"/>
              <a:ext cx="189050" cy="63025"/>
            </a:xfrm>
            <a:custGeom>
              <a:rect b="b" l="l" r="r" t="t"/>
              <a:pathLst>
                <a:path extrusionOk="0" h="2521" w="7562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78"/>
            <p:cNvSpPr/>
            <p:nvPr/>
          </p:nvSpPr>
          <p:spPr>
            <a:xfrm>
              <a:off x="2457625" y="4007025"/>
              <a:ext cx="115025" cy="122100"/>
            </a:xfrm>
            <a:custGeom>
              <a:rect b="b" l="l" r="r" t="t"/>
              <a:pathLst>
                <a:path extrusionOk="0" h="4884" w="4601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4" name="Google Shape;9684;p78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9685" name="Google Shape;9685;p78"/>
            <p:cNvSpPr/>
            <p:nvPr/>
          </p:nvSpPr>
          <p:spPr>
            <a:xfrm>
              <a:off x="4393625" y="33911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78"/>
            <p:cNvSpPr/>
            <p:nvPr/>
          </p:nvSpPr>
          <p:spPr>
            <a:xfrm>
              <a:off x="4377075" y="3443875"/>
              <a:ext cx="70125" cy="34675"/>
            </a:xfrm>
            <a:custGeom>
              <a:rect b="b" l="l" r="r" t="t"/>
              <a:pathLst>
                <a:path extrusionOk="0" h="1387" w="2805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7" name="Google Shape;9687;p78"/>
            <p:cNvSpPr/>
            <p:nvPr/>
          </p:nvSpPr>
          <p:spPr>
            <a:xfrm>
              <a:off x="4333750" y="3357225"/>
              <a:ext cx="156775" cy="174100"/>
            </a:xfrm>
            <a:custGeom>
              <a:rect b="b" l="l" r="r" t="t"/>
              <a:pathLst>
                <a:path extrusionOk="0" h="6964" w="6271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8" name="Google Shape;9688;p78"/>
            <p:cNvSpPr/>
            <p:nvPr/>
          </p:nvSpPr>
          <p:spPr>
            <a:xfrm>
              <a:off x="4316425" y="3235150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9" name="Google Shape;9689;p78"/>
            <p:cNvSpPr/>
            <p:nvPr/>
          </p:nvSpPr>
          <p:spPr>
            <a:xfrm>
              <a:off x="4263650" y="3288700"/>
              <a:ext cx="295400" cy="137875"/>
            </a:xfrm>
            <a:custGeom>
              <a:rect b="b" l="l" r="r" t="t"/>
              <a:pathLst>
                <a:path extrusionOk="0" h="5515" w="11816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0" name="Google Shape;9690;p78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9691" name="Google Shape;9691;p78"/>
            <p:cNvSpPr/>
            <p:nvPr/>
          </p:nvSpPr>
          <p:spPr>
            <a:xfrm>
              <a:off x="4266025" y="3609275"/>
              <a:ext cx="299325" cy="224500"/>
            </a:xfrm>
            <a:custGeom>
              <a:rect b="b" l="l" r="r" t="t"/>
              <a:pathLst>
                <a:path extrusionOk="0" h="8980" w="11973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2" name="Google Shape;9692;p78"/>
            <p:cNvSpPr/>
            <p:nvPr/>
          </p:nvSpPr>
          <p:spPr>
            <a:xfrm>
              <a:off x="4332975" y="3851850"/>
              <a:ext cx="157550" cy="34700"/>
            </a:xfrm>
            <a:custGeom>
              <a:rect b="b" l="l" r="r" t="t"/>
              <a:pathLst>
                <a:path extrusionOk="0" h="1388" w="6302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3" name="Google Shape;9693;p78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9694" name="Google Shape;9694;p78"/>
            <p:cNvSpPr/>
            <p:nvPr/>
          </p:nvSpPr>
          <p:spPr>
            <a:xfrm>
              <a:off x="4384950" y="3963700"/>
              <a:ext cx="53575" cy="51225"/>
            </a:xfrm>
            <a:custGeom>
              <a:rect b="b" l="l" r="r" t="t"/>
              <a:pathLst>
                <a:path extrusionOk="0" h="2049" w="2143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78"/>
            <p:cNvSpPr/>
            <p:nvPr/>
          </p:nvSpPr>
          <p:spPr>
            <a:xfrm>
              <a:off x="43156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6" name="Google Shape;9696;p78"/>
            <p:cNvSpPr/>
            <p:nvPr/>
          </p:nvSpPr>
          <p:spPr>
            <a:xfrm>
              <a:off x="44558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7" name="Google Shape;9697;p78"/>
            <p:cNvSpPr/>
            <p:nvPr/>
          </p:nvSpPr>
          <p:spPr>
            <a:xfrm>
              <a:off x="4263650" y="4085000"/>
              <a:ext cx="298550" cy="122100"/>
            </a:xfrm>
            <a:custGeom>
              <a:rect b="b" l="l" r="r" t="t"/>
              <a:pathLst>
                <a:path extrusionOk="0" h="4884" w="11942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78"/>
            <p:cNvSpPr/>
            <p:nvPr/>
          </p:nvSpPr>
          <p:spPr>
            <a:xfrm>
              <a:off x="4431425" y="4196825"/>
              <a:ext cx="104000" cy="62250"/>
            </a:xfrm>
            <a:custGeom>
              <a:rect b="b" l="l" r="r" t="t"/>
              <a:pathLst>
                <a:path extrusionOk="0" h="2490" w="416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78"/>
            <p:cNvSpPr/>
            <p:nvPr/>
          </p:nvSpPr>
          <p:spPr>
            <a:xfrm>
              <a:off x="4359750" y="4022775"/>
              <a:ext cx="104775" cy="44125"/>
            </a:xfrm>
            <a:custGeom>
              <a:rect b="b" l="l" r="r" t="t"/>
              <a:pathLst>
                <a:path extrusionOk="0" h="1765" w="4191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0" name="Google Shape;9700;p78"/>
            <p:cNvSpPr/>
            <p:nvPr/>
          </p:nvSpPr>
          <p:spPr>
            <a:xfrm>
              <a:off x="4291225" y="4196825"/>
              <a:ext cx="102425" cy="62250"/>
            </a:xfrm>
            <a:custGeom>
              <a:rect b="b" l="l" r="r" t="t"/>
              <a:pathLst>
                <a:path extrusionOk="0" h="2490" w="4097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01" name="Google Shape;9701;p78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9702" name="Google Shape;9702;p78"/>
            <p:cNvSpPr/>
            <p:nvPr/>
          </p:nvSpPr>
          <p:spPr>
            <a:xfrm>
              <a:off x="6269750" y="3371400"/>
              <a:ext cx="68525" cy="84300"/>
            </a:xfrm>
            <a:custGeom>
              <a:rect b="b" l="l" r="r" t="t"/>
              <a:pathLst>
                <a:path extrusionOk="0" h="3372" w="2741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3" name="Google Shape;9703;p78"/>
            <p:cNvSpPr/>
            <p:nvPr/>
          </p:nvSpPr>
          <p:spPr>
            <a:xfrm>
              <a:off x="6228775" y="3424175"/>
              <a:ext cx="62250" cy="30750"/>
            </a:xfrm>
            <a:custGeom>
              <a:rect b="b" l="l" r="r" t="t"/>
              <a:pathLst>
                <a:path extrusionOk="0" h="1230" w="249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4" name="Google Shape;9704;p78"/>
            <p:cNvSpPr/>
            <p:nvPr/>
          </p:nvSpPr>
          <p:spPr>
            <a:xfrm>
              <a:off x="6182300" y="3369825"/>
              <a:ext cx="69350" cy="85100"/>
            </a:xfrm>
            <a:custGeom>
              <a:rect b="b" l="l" r="r" t="t"/>
              <a:pathLst>
                <a:path extrusionOk="0" h="3404" w="2774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5" name="Google Shape;9705;p78"/>
            <p:cNvSpPr/>
            <p:nvPr/>
          </p:nvSpPr>
          <p:spPr>
            <a:xfrm>
              <a:off x="6164975" y="34722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78"/>
            <p:cNvSpPr/>
            <p:nvPr/>
          </p:nvSpPr>
          <p:spPr>
            <a:xfrm>
              <a:off x="6164975" y="32115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7" name="Google Shape;9707;p78"/>
            <p:cNvSpPr/>
            <p:nvPr/>
          </p:nvSpPr>
          <p:spPr>
            <a:xfrm>
              <a:off x="6183100" y="3262725"/>
              <a:ext cx="155175" cy="35650"/>
            </a:xfrm>
            <a:custGeom>
              <a:rect b="b" l="l" r="r" t="t"/>
              <a:pathLst>
                <a:path extrusionOk="0" h="1426" w="6207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78"/>
            <p:cNvSpPr/>
            <p:nvPr/>
          </p:nvSpPr>
          <p:spPr>
            <a:xfrm>
              <a:off x="6181525" y="3294225"/>
              <a:ext cx="155975" cy="74050"/>
            </a:xfrm>
            <a:custGeom>
              <a:rect b="b" l="l" r="r" t="t"/>
              <a:pathLst>
                <a:path extrusionOk="0" h="2962" w="6239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09" name="Google Shape;9709;p78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9710" name="Google Shape;9710;p78"/>
            <p:cNvSpPr/>
            <p:nvPr/>
          </p:nvSpPr>
          <p:spPr>
            <a:xfrm>
              <a:off x="946175" y="3253275"/>
              <a:ext cx="209550" cy="261500"/>
            </a:xfrm>
            <a:custGeom>
              <a:rect b="b" l="l" r="r" t="t"/>
              <a:pathLst>
                <a:path extrusionOk="0" h="10460" w="8382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1" name="Google Shape;9711;p78"/>
            <p:cNvSpPr/>
            <p:nvPr/>
          </p:nvSpPr>
          <p:spPr>
            <a:xfrm>
              <a:off x="986350" y="3293425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2" name="Google Shape;9712;p78"/>
            <p:cNvSpPr/>
            <p:nvPr/>
          </p:nvSpPr>
          <p:spPr>
            <a:xfrm>
              <a:off x="1051725" y="3359600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3" name="Google Shape;9713;p78"/>
            <p:cNvSpPr/>
            <p:nvPr/>
          </p:nvSpPr>
          <p:spPr>
            <a:xfrm>
              <a:off x="980050" y="3289500"/>
              <a:ext cx="192200" cy="242600"/>
            </a:xfrm>
            <a:custGeom>
              <a:rect b="b" l="l" r="r" t="t"/>
              <a:pathLst>
                <a:path extrusionOk="0" h="9704" w="7688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78"/>
            <p:cNvSpPr/>
            <p:nvPr/>
          </p:nvSpPr>
          <p:spPr>
            <a:xfrm>
              <a:off x="1154125" y="3460400"/>
              <a:ext cx="90600" cy="89025"/>
            </a:xfrm>
            <a:custGeom>
              <a:rect b="b" l="l" r="r" t="t"/>
              <a:pathLst>
                <a:path extrusionOk="0" h="3561" w="3624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15" name="Google Shape;9715;p78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9716" name="Google Shape;9716;p78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7" name="Google Shape;9717;p78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8" name="Google Shape;9718;p78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78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0" name="Google Shape;9720;p78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1" name="Google Shape;9721;p78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22" name="Google Shape;9722;p78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9723" name="Google Shape;9723;p78"/>
            <p:cNvSpPr/>
            <p:nvPr/>
          </p:nvSpPr>
          <p:spPr>
            <a:xfrm>
              <a:off x="944600" y="3981825"/>
              <a:ext cx="297750" cy="296950"/>
            </a:xfrm>
            <a:custGeom>
              <a:rect b="b" l="l" r="r" t="t"/>
              <a:pathLst>
                <a:path extrusionOk="0" h="11878" w="1191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78"/>
            <p:cNvSpPr/>
            <p:nvPr/>
          </p:nvSpPr>
          <p:spPr>
            <a:xfrm>
              <a:off x="1058025" y="4155875"/>
              <a:ext cx="72500" cy="52000"/>
            </a:xfrm>
            <a:custGeom>
              <a:rect b="b" l="l" r="r" t="t"/>
              <a:pathLst>
                <a:path extrusionOk="0" h="2080" w="290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78"/>
            <p:cNvSpPr/>
            <p:nvPr/>
          </p:nvSpPr>
          <p:spPr>
            <a:xfrm>
              <a:off x="1076150" y="4103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6" name="Google Shape;9726;p78"/>
            <p:cNvSpPr/>
            <p:nvPr/>
          </p:nvSpPr>
          <p:spPr>
            <a:xfrm>
              <a:off x="1016275" y="4051125"/>
              <a:ext cx="155975" cy="137075"/>
            </a:xfrm>
            <a:custGeom>
              <a:rect b="b" l="l" r="r" t="t"/>
              <a:pathLst>
                <a:path extrusionOk="0" h="5483" w="6239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27" name="Google Shape;9727;p78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9728" name="Google Shape;9728;p78"/>
            <p:cNvSpPr/>
            <p:nvPr/>
          </p:nvSpPr>
          <p:spPr>
            <a:xfrm>
              <a:off x="2882950" y="3227275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9" name="Google Shape;9729;p78"/>
            <p:cNvSpPr/>
            <p:nvPr/>
          </p:nvSpPr>
          <p:spPr>
            <a:xfrm>
              <a:off x="285617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0" name="Google Shape;9730;p78"/>
            <p:cNvSpPr/>
            <p:nvPr/>
          </p:nvSpPr>
          <p:spPr>
            <a:xfrm>
              <a:off x="2890050" y="34360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78"/>
            <p:cNvSpPr/>
            <p:nvPr/>
          </p:nvSpPr>
          <p:spPr>
            <a:xfrm>
              <a:off x="282152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2" name="Google Shape;9732;p78"/>
            <p:cNvSpPr/>
            <p:nvPr/>
          </p:nvSpPr>
          <p:spPr>
            <a:xfrm>
              <a:off x="2924700" y="3436000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3" name="Google Shape;9733;p78"/>
            <p:cNvSpPr/>
            <p:nvPr/>
          </p:nvSpPr>
          <p:spPr>
            <a:xfrm>
              <a:off x="2768750" y="3384800"/>
              <a:ext cx="244175" cy="137850"/>
            </a:xfrm>
            <a:custGeom>
              <a:rect b="b" l="l" r="r" t="t"/>
              <a:pathLst>
                <a:path extrusionOk="0" h="5514" w="9767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4" name="Google Shape;9734;p78"/>
            <p:cNvSpPr/>
            <p:nvPr/>
          </p:nvSpPr>
          <p:spPr>
            <a:xfrm>
              <a:off x="3030250" y="3419450"/>
              <a:ext cx="34675" cy="68550"/>
            </a:xfrm>
            <a:custGeom>
              <a:rect b="b" l="l" r="r" t="t"/>
              <a:pathLst>
                <a:path extrusionOk="0" h="2742" w="1387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5" name="Google Shape;9735;p78"/>
            <p:cNvSpPr/>
            <p:nvPr/>
          </p:nvSpPr>
          <p:spPr>
            <a:xfrm>
              <a:off x="2856175" y="3294225"/>
              <a:ext cx="122100" cy="73275"/>
            </a:xfrm>
            <a:custGeom>
              <a:rect b="b" l="l" r="r" t="t"/>
              <a:pathLst>
                <a:path extrusionOk="0" h="2931" w="4884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36" name="Google Shape;9736;p78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9737" name="Google Shape;9737;p78"/>
            <p:cNvSpPr/>
            <p:nvPr/>
          </p:nvSpPr>
          <p:spPr>
            <a:xfrm>
              <a:off x="2898700" y="36770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8" name="Google Shape;9738;p78"/>
            <p:cNvSpPr/>
            <p:nvPr/>
          </p:nvSpPr>
          <p:spPr>
            <a:xfrm>
              <a:off x="2883750" y="37297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9" name="Google Shape;9739;p78"/>
            <p:cNvSpPr/>
            <p:nvPr/>
          </p:nvSpPr>
          <p:spPr>
            <a:xfrm>
              <a:off x="2855375" y="3643150"/>
              <a:ext cx="122125" cy="98475"/>
            </a:xfrm>
            <a:custGeom>
              <a:rect b="b" l="l" r="r" t="t"/>
              <a:pathLst>
                <a:path extrusionOk="0" h="3939" w="4885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0" name="Google Shape;9740;p78"/>
            <p:cNvSpPr/>
            <p:nvPr/>
          </p:nvSpPr>
          <p:spPr>
            <a:xfrm>
              <a:off x="2801050" y="3591800"/>
              <a:ext cx="229225" cy="258500"/>
            </a:xfrm>
            <a:custGeom>
              <a:rect b="b" l="l" r="r" t="t"/>
              <a:pathLst>
                <a:path extrusionOk="0" h="10340" w="9169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78"/>
            <p:cNvSpPr/>
            <p:nvPr/>
          </p:nvSpPr>
          <p:spPr>
            <a:xfrm>
              <a:off x="2786075" y="3800675"/>
              <a:ext cx="260725" cy="86025"/>
            </a:xfrm>
            <a:custGeom>
              <a:rect b="b" l="l" r="r" t="t"/>
              <a:pathLst>
                <a:path extrusionOk="0" h="3441" w="10429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2" name="Google Shape;9742;p78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9743" name="Google Shape;9743;p78"/>
            <p:cNvSpPr/>
            <p:nvPr/>
          </p:nvSpPr>
          <p:spPr>
            <a:xfrm>
              <a:off x="2856175" y="40070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4" name="Google Shape;9744;p78"/>
            <p:cNvSpPr/>
            <p:nvPr/>
          </p:nvSpPr>
          <p:spPr>
            <a:xfrm>
              <a:off x="2819150" y="4180300"/>
              <a:ext cx="192200" cy="70900"/>
            </a:xfrm>
            <a:custGeom>
              <a:rect b="b" l="l" r="r" t="t"/>
              <a:pathLst>
                <a:path extrusionOk="0" h="2836" w="7688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78"/>
            <p:cNvSpPr/>
            <p:nvPr/>
          </p:nvSpPr>
          <p:spPr>
            <a:xfrm>
              <a:off x="2882950" y="3955025"/>
              <a:ext cx="68550" cy="35475"/>
            </a:xfrm>
            <a:custGeom>
              <a:rect b="b" l="l" r="r" t="t"/>
              <a:pathLst>
                <a:path extrusionOk="0" h="1419" w="2742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78"/>
            <p:cNvSpPr/>
            <p:nvPr/>
          </p:nvSpPr>
          <p:spPr>
            <a:xfrm>
              <a:off x="2856975" y="4093650"/>
              <a:ext cx="118950" cy="70125"/>
            </a:xfrm>
            <a:custGeom>
              <a:rect b="b" l="l" r="r" t="t"/>
              <a:pathLst>
                <a:path extrusionOk="0" h="2805" w="4758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7" name="Google Shape;9747;p78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9748" name="Google Shape;9748;p78"/>
            <p:cNvSpPr/>
            <p:nvPr/>
          </p:nvSpPr>
          <p:spPr>
            <a:xfrm>
              <a:off x="4696850" y="33911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9" name="Google Shape;9749;p78"/>
            <p:cNvSpPr/>
            <p:nvPr/>
          </p:nvSpPr>
          <p:spPr>
            <a:xfrm>
              <a:off x="4680300" y="3443875"/>
              <a:ext cx="69350" cy="34675"/>
            </a:xfrm>
            <a:custGeom>
              <a:rect b="b" l="l" r="r" t="t"/>
              <a:pathLst>
                <a:path extrusionOk="0" h="1387" w="2774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78"/>
            <p:cNvSpPr/>
            <p:nvPr/>
          </p:nvSpPr>
          <p:spPr>
            <a:xfrm>
              <a:off x="4629125" y="3339900"/>
              <a:ext cx="295375" cy="189850"/>
            </a:xfrm>
            <a:custGeom>
              <a:rect b="b" l="l" r="r" t="t"/>
              <a:pathLst>
                <a:path extrusionOk="0" h="7594" w="11815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78"/>
            <p:cNvSpPr/>
            <p:nvPr/>
          </p:nvSpPr>
          <p:spPr>
            <a:xfrm>
              <a:off x="4714975" y="32871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2" name="Google Shape;9752;p78"/>
            <p:cNvSpPr/>
            <p:nvPr/>
          </p:nvSpPr>
          <p:spPr>
            <a:xfrm>
              <a:off x="4732300" y="3235150"/>
              <a:ext cx="86650" cy="35475"/>
            </a:xfrm>
            <a:custGeom>
              <a:rect b="b" l="l" r="r" t="t"/>
              <a:pathLst>
                <a:path extrusionOk="0" h="1419" w="3466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3" name="Google Shape;9753;p78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9754" name="Google Shape;9754;p78"/>
            <p:cNvSpPr/>
            <p:nvPr/>
          </p:nvSpPr>
          <p:spPr>
            <a:xfrm>
              <a:off x="4679525" y="3686450"/>
              <a:ext cx="17350" cy="86675"/>
            </a:xfrm>
            <a:custGeom>
              <a:rect b="b" l="l" r="r" t="t"/>
              <a:pathLst>
                <a:path extrusionOk="0" h="3467" w="694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78"/>
            <p:cNvSpPr/>
            <p:nvPr/>
          </p:nvSpPr>
          <p:spPr>
            <a:xfrm>
              <a:off x="4854375" y="3686450"/>
              <a:ext cx="18150" cy="86675"/>
            </a:xfrm>
            <a:custGeom>
              <a:rect b="b" l="l" r="r" t="t"/>
              <a:pathLst>
                <a:path extrusionOk="0" h="3467" w="726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78"/>
            <p:cNvSpPr/>
            <p:nvPr/>
          </p:nvSpPr>
          <p:spPr>
            <a:xfrm>
              <a:off x="4679525" y="3790425"/>
              <a:ext cx="17350" cy="104000"/>
            </a:xfrm>
            <a:custGeom>
              <a:rect b="b" l="l" r="r" t="t"/>
              <a:pathLst>
                <a:path extrusionOk="0" h="4160" w="694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78"/>
            <p:cNvSpPr/>
            <p:nvPr/>
          </p:nvSpPr>
          <p:spPr>
            <a:xfrm>
              <a:off x="4854375" y="3790425"/>
              <a:ext cx="18150" cy="104000"/>
            </a:xfrm>
            <a:custGeom>
              <a:rect b="b" l="l" r="r" t="t"/>
              <a:pathLst>
                <a:path extrusionOk="0" h="4160" w="726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78"/>
            <p:cNvSpPr/>
            <p:nvPr/>
          </p:nvSpPr>
          <p:spPr>
            <a:xfrm>
              <a:off x="4628325" y="3686450"/>
              <a:ext cx="34675" cy="86675"/>
            </a:xfrm>
            <a:custGeom>
              <a:rect b="b" l="l" r="r" t="t"/>
              <a:pathLst>
                <a:path extrusionOk="0" h="3467" w="1387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78"/>
            <p:cNvSpPr/>
            <p:nvPr/>
          </p:nvSpPr>
          <p:spPr>
            <a:xfrm>
              <a:off x="4714975" y="3686450"/>
              <a:ext cx="122100" cy="86675"/>
            </a:xfrm>
            <a:custGeom>
              <a:rect b="b" l="l" r="r" t="t"/>
              <a:pathLst>
                <a:path extrusionOk="0" h="3467" w="4884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78"/>
            <p:cNvSpPr/>
            <p:nvPr/>
          </p:nvSpPr>
          <p:spPr>
            <a:xfrm>
              <a:off x="4889025" y="3777825"/>
              <a:ext cx="34700" cy="117375"/>
            </a:xfrm>
            <a:custGeom>
              <a:rect b="b" l="l" r="r" t="t"/>
              <a:pathLst>
                <a:path extrusionOk="0" h="4695" w="1388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78"/>
            <p:cNvSpPr/>
            <p:nvPr/>
          </p:nvSpPr>
          <p:spPr>
            <a:xfrm>
              <a:off x="4628325" y="3777825"/>
              <a:ext cx="34675" cy="116600"/>
            </a:xfrm>
            <a:custGeom>
              <a:rect b="b" l="l" r="r" t="t"/>
              <a:pathLst>
                <a:path extrusionOk="0" h="4664" w="1387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78"/>
            <p:cNvSpPr/>
            <p:nvPr/>
          </p:nvSpPr>
          <p:spPr>
            <a:xfrm>
              <a:off x="4766950" y="379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78"/>
            <p:cNvSpPr/>
            <p:nvPr/>
          </p:nvSpPr>
          <p:spPr>
            <a:xfrm>
              <a:off x="4889025" y="3686450"/>
              <a:ext cx="34700" cy="86675"/>
            </a:xfrm>
            <a:custGeom>
              <a:rect b="b" l="l" r="r" t="t"/>
              <a:pathLst>
                <a:path extrusionOk="0" h="3467" w="1388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78"/>
            <p:cNvSpPr/>
            <p:nvPr/>
          </p:nvSpPr>
          <p:spPr>
            <a:xfrm>
              <a:off x="4714975" y="3790425"/>
              <a:ext cx="122100" cy="104000"/>
            </a:xfrm>
            <a:custGeom>
              <a:rect b="b" l="l" r="r" t="t"/>
              <a:pathLst>
                <a:path extrusionOk="0" h="4160" w="4884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78"/>
            <p:cNvSpPr/>
            <p:nvPr/>
          </p:nvSpPr>
          <p:spPr>
            <a:xfrm>
              <a:off x="4714175" y="3599825"/>
              <a:ext cx="122100" cy="69325"/>
            </a:xfrm>
            <a:custGeom>
              <a:rect b="b" l="l" r="r" t="t"/>
              <a:pathLst>
                <a:path extrusionOk="0" h="277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6" name="Google Shape;9766;p78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9767" name="Google Shape;9767;p78"/>
            <p:cNvSpPr/>
            <p:nvPr/>
          </p:nvSpPr>
          <p:spPr>
            <a:xfrm>
              <a:off x="4853600" y="4155100"/>
              <a:ext cx="52000" cy="103975"/>
            </a:xfrm>
            <a:custGeom>
              <a:rect b="b" l="l" r="r" t="t"/>
              <a:pathLst>
                <a:path extrusionOk="0" h="4159" w="208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8" name="Google Shape;9768;p78"/>
            <p:cNvSpPr/>
            <p:nvPr/>
          </p:nvSpPr>
          <p:spPr>
            <a:xfrm>
              <a:off x="4714975" y="4155100"/>
              <a:ext cx="121300" cy="50625"/>
            </a:xfrm>
            <a:custGeom>
              <a:rect b="b" l="l" r="r" t="t"/>
              <a:pathLst>
                <a:path extrusionOk="0" h="2025" w="4852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9" name="Google Shape;9769;p78"/>
            <p:cNvSpPr/>
            <p:nvPr/>
          </p:nvSpPr>
          <p:spPr>
            <a:xfrm>
              <a:off x="4714975" y="4211025"/>
              <a:ext cx="121300" cy="48050"/>
            </a:xfrm>
            <a:custGeom>
              <a:rect b="b" l="l" r="r" t="t"/>
              <a:pathLst>
                <a:path extrusionOk="0" h="1922" w="4852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0" name="Google Shape;9770;p78"/>
            <p:cNvSpPr/>
            <p:nvPr/>
          </p:nvSpPr>
          <p:spPr>
            <a:xfrm>
              <a:off x="4645650" y="4154300"/>
              <a:ext cx="52025" cy="104775"/>
            </a:xfrm>
            <a:custGeom>
              <a:rect b="b" l="l" r="r" t="t"/>
              <a:pathLst>
                <a:path extrusionOk="0" h="4191" w="2081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1" name="Google Shape;9771;p78"/>
            <p:cNvSpPr/>
            <p:nvPr/>
          </p:nvSpPr>
          <p:spPr>
            <a:xfrm>
              <a:off x="4722850" y="4049550"/>
              <a:ext cx="103975" cy="105575"/>
            </a:xfrm>
            <a:custGeom>
              <a:rect b="b" l="l" r="r" t="t"/>
              <a:pathLst>
                <a:path extrusionOk="0" h="4223" w="4159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78"/>
            <p:cNvSpPr/>
            <p:nvPr/>
          </p:nvSpPr>
          <p:spPr>
            <a:xfrm>
              <a:off x="4678725" y="3962900"/>
              <a:ext cx="190650" cy="174100"/>
            </a:xfrm>
            <a:custGeom>
              <a:rect b="b" l="l" r="r" t="t"/>
              <a:pathLst>
                <a:path extrusionOk="0" h="6964" w="7626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3" name="Google Shape;9773;p78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9774" name="Google Shape;9774;p78"/>
            <p:cNvSpPr/>
            <p:nvPr/>
          </p:nvSpPr>
          <p:spPr>
            <a:xfrm>
              <a:off x="6143725" y="3720325"/>
              <a:ext cx="295375" cy="156750"/>
            </a:xfrm>
            <a:custGeom>
              <a:rect b="b" l="l" r="r" t="t"/>
              <a:pathLst>
                <a:path extrusionOk="0" h="6270" w="11815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78"/>
            <p:cNvSpPr/>
            <p:nvPr/>
          </p:nvSpPr>
          <p:spPr>
            <a:xfrm>
              <a:off x="6246900" y="3773100"/>
              <a:ext cx="88225" cy="17350"/>
            </a:xfrm>
            <a:custGeom>
              <a:rect b="b" l="l" r="r" t="t"/>
              <a:pathLst>
                <a:path extrusionOk="0" h="694" w="3529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6" name="Google Shape;9776;p78"/>
            <p:cNvSpPr/>
            <p:nvPr/>
          </p:nvSpPr>
          <p:spPr>
            <a:xfrm>
              <a:off x="6161050" y="3582500"/>
              <a:ext cx="86650" cy="34675"/>
            </a:xfrm>
            <a:custGeom>
              <a:rect b="b" l="l" r="r" t="t"/>
              <a:pathLst>
                <a:path extrusionOk="0" h="1387" w="3466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7" name="Google Shape;9777;p78"/>
            <p:cNvSpPr/>
            <p:nvPr/>
          </p:nvSpPr>
          <p:spPr>
            <a:xfrm>
              <a:off x="6160250" y="3633675"/>
              <a:ext cx="86675" cy="69350"/>
            </a:xfrm>
            <a:custGeom>
              <a:rect b="b" l="l" r="r" t="t"/>
              <a:pathLst>
                <a:path extrusionOk="0" h="2774" w="3467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8" name="Google Shape;9778;p78"/>
            <p:cNvSpPr/>
            <p:nvPr/>
          </p:nvSpPr>
          <p:spPr>
            <a:xfrm>
              <a:off x="6336675" y="3599025"/>
              <a:ext cx="85875" cy="69350"/>
            </a:xfrm>
            <a:custGeom>
              <a:rect b="b" l="l" r="r" t="t"/>
              <a:pathLst>
                <a:path extrusionOk="0" h="2774" w="3435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9" name="Google Shape;9779;p78"/>
            <p:cNvSpPr/>
            <p:nvPr/>
          </p:nvSpPr>
          <p:spPr>
            <a:xfrm>
              <a:off x="6335100" y="3686450"/>
              <a:ext cx="86675" cy="17350"/>
            </a:xfrm>
            <a:custGeom>
              <a:rect b="b" l="l" r="r" t="t"/>
              <a:pathLst>
                <a:path extrusionOk="0" h="694" w="3467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0" name="Google Shape;9780;p78"/>
            <p:cNvSpPr/>
            <p:nvPr/>
          </p:nvSpPr>
          <p:spPr>
            <a:xfrm>
              <a:off x="6264225" y="3617150"/>
              <a:ext cx="53575" cy="86650"/>
            </a:xfrm>
            <a:custGeom>
              <a:rect b="b" l="l" r="r" t="t"/>
              <a:pathLst>
                <a:path extrusionOk="0" h="3466" w="2143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81" name="Google Shape;9781;p78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9782" name="Google Shape;9782;p78"/>
            <p:cNvSpPr/>
            <p:nvPr/>
          </p:nvSpPr>
          <p:spPr>
            <a:xfrm>
              <a:off x="1423475" y="33596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3" name="Google Shape;9783;p78"/>
            <p:cNvSpPr/>
            <p:nvPr/>
          </p:nvSpPr>
          <p:spPr>
            <a:xfrm>
              <a:off x="1310075" y="3253275"/>
              <a:ext cx="296950" cy="296150"/>
            </a:xfrm>
            <a:custGeom>
              <a:rect b="b" l="l" r="r" t="t"/>
              <a:pathLst>
                <a:path extrusionOk="0" h="11846" w="11878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4" name="Google Shape;9784;p78"/>
            <p:cNvSpPr/>
            <p:nvPr/>
          </p:nvSpPr>
          <p:spPr>
            <a:xfrm>
              <a:off x="1399850" y="3426550"/>
              <a:ext cx="116600" cy="52800"/>
            </a:xfrm>
            <a:custGeom>
              <a:rect b="b" l="l" r="r" t="t"/>
              <a:pathLst>
                <a:path extrusionOk="0" h="2112" w="4664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85" name="Google Shape;9785;p78"/>
          <p:cNvSpPr/>
          <p:nvPr/>
        </p:nvSpPr>
        <p:spPr>
          <a:xfrm>
            <a:off x="1892174" y="3466681"/>
            <a:ext cx="329068" cy="328175"/>
          </a:xfrm>
          <a:custGeom>
            <a:rect b="b" l="l" r="r" t="t"/>
            <a:pathLst>
              <a:path extrusionOk="0" h="11752" w="11784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86" name="Google Shape;9786;p78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9787" name="Google Shape;9787;p78"/>
            <p:cNvSpPr/>
            <p:nvPr/>
          </p:nvSpPr>
          <p:spPr>
            <a:xfrm>
              <a:off x="1310075" y="3980250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78"/>
            <p:cNvSpPr/>
            <p:nvPr/>
          </p:nvSpPr>
          <p:spPr>
            <a:xfrm>
              <a:off x="1449475" y="408657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78"/>
            <p:cNvSpPr/>
            <p:nvPr/>
          </p:nvSpPr>
          <p:spPr>
            <a:xfrm>
              <a:off x="1380175" y="41212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78"/>
            <p:cNvSpPr/>
            <p:nvPr/>
          </p:nvSpPr>
          <p:spPr>
            <a:xfrm>
              <a:off x="1518800" y="4051925"/>
              <a:ext cx="18125" cy="86650"/>
            </a:xfrm>
            <a:custGeom>
              <a:rect b="b" l="l" r="r" t="t"/>
              <a:pathLst>
                <a:path extrusionOk="0" h="3466" w="725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1" name="Google Shape;9791;p78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9792" name="Google Shape;9792;p78"/>
            <p:cNvSpPr/>
            <p:nvPr/>
          </p:nvSpPr>
          <p:spPr>
            <a:xfrm>
              <a:off x="3167275" y="3227275"/>
              <a:ext cx="225300" cy="207950"/>
            </a:xfrm>
            <a:custGeom>
              <a:rect b="b" l="l" r="r" t="t"/>
              <a:pathLst>
                <a:path extrusionOk="0" h="8318" w="9012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78"/>
            <p:cNvSpPr/>
            <p:nvPr/>
          </p:nvSpPr>
          <p:spPr>
            <a:xfrm>
              <a:off x="3262600" y="327847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78"/>
            <p:cNvSpPr/>
            <p:nvPr/>
          </p:nvSpPr>
          <p:spPr>
            <a:xfrm>
              <a:off x="3220050" y="3452525"/>
              <a:ext cx="121325" cy="35475"/>
            </a:xfrm>
            <a:custGeom>
              <a:rect b="b" l="l" r="r" t="t"/>
              <a:pathLst>
                <a:path extrusionOk="0" h="1419" w="4853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5" name="Google Shape;9795;p78"/>
            <p:cNvSpPr/>
            <p:nvPr/>
          </p:nvSpPr>
          <p:spPr>
            <a:xfrm>
              <a:off x="3237375" y="3332025"/>
              <a:ext cx="86675" cy="52000"/>
            </a:xfrm>
            <a:custGeom>
              <a:rect b="b" l="l" r="r" t="t"/>
              <a:pathLst>
                <a:path extrusionOk="0" h="2080" w="3467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6" name="Google Shape;9796;p78"/>
            <p:cNvSpPr/>
            <p:nvPr/>
          </p:nvSpPr>
          <p:spPr>
            <a:xfrm>
              <a:off x="3237375" y="35053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97" name="Google Shape;9797;p78"/>
          <p:cNvSpPr/>
          <p:nvPr/>
        </p:nvSpPr>
        <p:spPr>
          <a:xfrm>
            <a:off x="3982694" y="3465033"/>
            <a:ext cx="347555" cy="331470"/>
          </a:xfrm>
          <a:custGeom>
            <a:rect b="b" l="l" r="r" t="t"/>
            <a:pathLst>
              <a:path extrusionOk="0" h="11870" w="12446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98" name="Google Shape;9798;p78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9799" name="Google Shape;9799;p78"/>
            <p:cNvSpPr/>
            <p:nvPr/>
          </p:nvSpPr>
          <p:spPr>
            <a:xfrm>
              <a:off x="3133425" y="4058225"/>
              <a:ext cx="297750" cy="192200"/>
            </a:xfrm>
            <a:custGeom>
              <a:rect b="b" l="l" r="r" t="t"/>
              <a:pathLst>
                <a:path extrusionOk="0" h="7688" w="1191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0" name="Google Shape;9800;p78"/>
            <p:cNvSpPr/>
            <p:nvPr/>
          </p:nvSpPr>
          <p:spPr>
            <a:xfrm>
              <a:off x="3263375" y="40070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1" name="Google Shape;9801;p78"/>
            <p:cNvSpPr/>
            <p:nvPr/>
          </p:nvSpPr>
          <p:spPr>
            <a:xfrm>
              <a:off x="3203525" y="3955025"/>
              <a:ext cx="155175" cy="135500"/>
            </a:xfrm>
            <a:custGeom>
              <a:rect b="b" l="l" r="r" t="t"/>
              <a:pathLst>
                <a:path extrusionOk="0" h="5420" w="6207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02" name="Google Shape;9802;p78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9803" name="Google Shape;9803;p78"/>
            <p:cNvSpPr/>
            <p:nvPr/>
          </p:nvSpPr>
          <p:spPr>
            <a:xfrm>
              <a:off x="5077275" y="3304450"/>
              <a:ext cx="122100" cy="99275"/>
            </a:xfrm>
            <a:custGeom>
              <a:rect b="b" l="l" r="r" t="t"/>
              <a:pathLst>
                <a:path extrusionOk="0" h="3971" w="4884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4" name="Google Shape;9804;p78"/>
            <p:cNvSpPr/>
            <p:nvPr/>
          </p:nvSpPr>
          <p:spPr>
            <a:xfrm>
              <a:off x="5121375" y="3339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5" name="Google Shape;9805;p78"/>
            <p:cNvSpPr/>
            <p:nvPr/>
          </p:nvSpPr>
          <p:spPr>
            <a:xfrm>
              <a:off x="5009550" y="3234750"/>
              <a:ext cx="259150" cy="261125"/>
            </a:xfrm>
            <a:custGeom>
              <a:rect b="b" l="l" r="r" t="t"/>
              <a:pathLst>
                <a:path extrusionOk="0" h="10445" w="10366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6" name="Google Shape;9806;p78"/>
            <p:cNvSpPr/>
            <p:nvPr/>
          </p:nvSpPr>
          <p:spPr>
            <a:xfrm>
              <a:off x="5105625" y="3391900"/>
              <a:ext cx="66975" cy="34675"/>
            </a:xfrm>
            <a:custGeom>
              <a:rect b="b" l="l" r="r" t="t"/>
              <a:pathLst>
                <a:path extrusionOk="0" h="1387" w="2679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7" name="Google Shape;9807;p78"/>
            <p:cNvSpPr/>
            <p:nvPr/>
          </p:nvSpPr>
          <p:spPr>
            <a:xfrm>
              <a:off x="5192275" y="3443075"/>
              <a:ext cx="95325" cy="86975"/>
            </a:xfrm>
            <a:custGeom>
              <a:rect b="b" l="l" r="r" t="t"/>
              <a:pathLst>
                <a:path extrusionOk="0" h="3479" w="3813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8" name="Google Shape;9808;p78"/>
            <p:cNvSpPr/>
            <p:nvPr/>
          </p:nvSpPr>
          <p:spPr>
            <a:xfrm>
              <a:off x="4991425" y="3444650"/>
              <a:ext cx="95325" cy="87325"/>
            </a:xfrm>
            <a:custGeom>
              <a:rect b="b" l="l" r="r" t="t"/>
              <a:pathLst>
                <a:path extrusionOk="0" h="3493" w="3813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09" name="Google Shape;9809;p78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9810" name="Google Shape;9810;p78"/>
            <p:cNvSpPr/>
            <p:nvPr/>
          </p:nvSpPr>
          <p:spPr>
            <a:xfrm>
              <a:off x="5069400" y="3738450"/>
              <a:ext cx="139425" cy="139425"/>
            </a:xfrm>
            <a:custGeom>
              <a:rect b="b" l="l" r="r" t="t"/>
              <a:pathLst>
                <a:path extrusionOk="0" h="5577" w="5577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1" name="Google Shape;9811;p78"/>
            <p:cNvSpPr/>
            <p:nvPr/>
          </p:nvSpPr>
          <p:spPr>
            <a:xfrm>
              <a:off x="5200150" y="3617150"/>
              <a:ext cx="69325" cy="69325"/>
            </a:xfrm>
            <a:custGeom>
              <a:rect b="b" l="l" r="r" t="t"/>
              <a:pathLst>
                <a:path extrusionOk="0" h="2773" w="2773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2" name="Google Shape;9812;p78"/>
            <p:cNvSpPr/>
            <p:nvPr/>
          </p:nvSpPr>
          <p:spPr>
            <a:xfrm>
              <a:off x="5009550" y="3617150"/>
              <a:ext cx="68525" cy="69325"/>
            </a:xfrm>
            <a:custGeom>
              <a:rect b="b" l="l" r="r" t="t"/>
              <a:pathLst>
                <a:path extrusionOk="0" h="2773" w="2741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3" name="Google Shape;9813;p78"/>
            <p:cNvSpPr/>
            <p:nvPr/>
          </p:nvSpPr>
          <p:spPr>
            <a:xfrm>
              <a:off x="4991425" y="3686450"/>
              <a:ext cx="104775" cy="52025"/>
            </a:xfrm>
            <a:custGeom>
              <a:rect b="b" l="l" r="r" t="t"/>
              <a:pathLst>
                <a:path extrusionOk="0" h="2081" w="4191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4" name="Google Shape;9814;p78"/>
            <p:cNvSpPr/>
            <p:nvPr/>
          </p:nvSpPr>
          <p:spPr>
            <a:xfrm>
              <a:off x="5183600" y="3686450"/>
              <a:ext cx="104000" cy="52025"/>
            </a:xfrm>
            <a:custGeom>
              <a:rect b="b" l="l" r="r" t="t"/>
              <a:pathLst>
                <a:path extrusionOk="0" h="2081" w="416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78"/>
            <p:cNvSpPr/>
            <p:nvPr/>
          </p:nvSpPr>
          <p:spPr>
            <a:xfrm>
              <a:off x="5187550" y="3755775"/>
              <a:ext cx="100050" cy="52800"/>
            </a:xfrm>
            <a:custGeom>
              <a:rect b="b" l="l" r="r" t="t"/>
              <a:pathLst>
                <a:path extrusionOk="0" h="2112" w="4002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6" name="Google Shape;9816;p78"/>
            <p:cNvSpPr/>
            <p:nvPr/>
          </p:nvSpPr>
          <p:spPr>
            <a:xfrm>
              <a:off x="4991425" y="3755775"/>
              <a:ext cx="100850" cy="52000"/>
            </a:xfrm>
            <a:custGeom>
              <a:rect b="b" l="l" r="r" t="t"/>
              <a:pathLst>
                <a:path extrusionOk="0" h="2080" w="403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17" name="Google Shape;9817;p78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9818" name="Google Shape;9818;p78"/>
            <p:cNvSpPr/>
            <p:nvPr/>
          </p:nvSpPr>
          <p:spPr>
            <a:xfrm>
              <a:off x="5155250" y="4042450"/>
              <a:ext cx="66975" cy="104800"/>
            </a:xfrm>
            <a:custGeom>
              <a:rect b="b" l="l" r="r" t="t"/>
              <a:pathLst>
                <a:path extrusionOk="0" h="4192" w="2679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9" name="Google Shape;9819;p78"/>
            <p:cNvSpPr/>
            <p:nvPr/>
          </p:nvSpPr>
          <p:spPr>
            <a:xfrm>
              <a:off x="5065450" y="3962900"/>
              <a:ext cx="88250" cy="52025"/>
            </a:xfrm>
            <a:custGeom>
              <a:rect b="b" l="l" r="r" t="t"/>
              <a:pathLst>
                <a:path extrusionOk="0" h="2081" w="353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78"/>
            <p:cNvSpPr/>
            <p:nvPr/>
          </p:nvSpPr>
          <p:spPr>
            <a:xfrm>
              <a:off x="5056800" y="4032225"/>
              <a:ext cx="104000" cy="226075"/>
            </a:xfrm>
            <a:custGeom>
              <a:rect b="b" l="l" r="r" t="t"/>
              <a:pathLst>
                <a:path extrusionOk="0" h="9043" w="416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1" name="Google Shape;9821;p78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9822" name="Google Shape;9822;p78"/>
            <p:cNvSpPr/>
            <p:nvPr/>
          </p:nvSpPr>
          <p:spPr>
            <a:xfrm>
              <a:off x="6220900" y="41645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78"/>
            <p:cNvSpPr/>
            <p:nvPr/>
          </p:nvSpPr>
          <p:spPr>
            <a:xfrm>
              <a:off x="6168925" y="3972375"/>
              <a:ext cx="227650" cy="259925"/>
            </a:xfrm>
            <a:custGeom>
              <a:rect b="b" l="l" r="r" t="t"/>
              <a:pathLst>
                <a:path extrusionOk="0" h="10397" w="9106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78"/>
            <p:cNvSpPr/>
            <p:nvPr/>
          </p:nvSpPr>
          <p:spPr>
            <a:xfrm>
              <a:off x="6228775" y="3936925"/>
              <a:ext cx="106350" cy="53575"/>
            </a:xfrm>
            <a:custGeom>
              <a:rect b="b" l="l" r="r" t="t"/>
              <a:pathLst>
                <a:path extrusionOk="0" h="2143" w="4254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5" name="Google Shape;9825;p78"/>
            <p:cNvSpPr/>
            <p:nvPr/>
          </p:nvSpPr>
          <p:spPr>
            <a:xfrm>
              <a:off x="6412300" y="4059000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6" name="Google Shape;9826;p78"/>
            <p:cNvSpPr/>
            <p:nvPr/>
          </p:nvSpPr>
          <p:spPr>
            <a:xfrm>
              <a:off x="6413875" y="4007025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78"/>
            <p:cNvSpPr/>
            <p:nvPr/>
          </p:nvSpPr>
          <p:spPr>
            <a:xfrm>
              <a:off x="6417800" y="4173200"/>
              <a:ext cx="43350" cy="43350"/>
            </a:xfrm>
            <a:custGeom>
              <a:rect b="b" l="l" r="r" t="t"/>
              <a:pathLst>
                <a:path extrusionOk="0" h="1734" w="1734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8" name="Google Shape;9828;p78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9829" name="Google Shape;9829;p78"/>
            <p:cNvSpPr/>
            <p:nvPr/>
          </p:nvSpPr>
          <p:spPr>
            <a:xfrm>
              <a:off x="1691275" y="3351700"/>
              <a:ext cx="278050" cy="197725"/>
            </a:xfrm>
            <a:custGeom>
              <a:rect b="b" l="l" r="r" t="t"/>
              <a:pathLst>
                <a:path extrusionOk="0" h="7909" w="11122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78"/>
            <p:cNvSpPr/>
            <p:nvPr/>
          </p:nvSpPr>
          <p:spPr>
            <a:xfrm>
              <a:off x="1674750" y="3254050"/>
              <a:ext cx="277250" cy="197900"/>
            </a:xfrm>
            <a:custGeom>
              <a:rect b="b" l="l" r="r" t="t"/>
              <a:pathLst>
                <a:path extrusionOk="0" h="7916" w="1109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78"/>
            <p:cNvSpPr/>
            <p:nvPr/>
          </p:nvSpPr>
          <p:spPr>
            <a:xfrm>
              <a:off x="1727500" y="3306825"/>
              <a:ext cx="189075" cy="189050"/>
            </a:xfrm>
            <a:custGeom>
              <a:rect b="b" l="l" r="r" t="t"/>
              <a:pathLst>
                <a:path extrusionOk="0" h="7562" w="7563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2" name="Google Shape;9832;p78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9833" name="Google Shape;9833;p78"/>
            <p:cNvSpPr/>
            <p:nvPr/>
          </p:nvSpPr>
          <p:spPr>
            <a:xfrm>
              <a:off x="1829900" y="3808550"/>
              <a:ext cx="18150" cy="35450"/>
            </a:xfrm>
            <a:custGeom>
              <a:rect b="b" l="l" r="r" t="t"/>
              <a:pathLst>
                <a:path extrusionOk="0" h="1418" w="726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4" name="Google Shape;9834;p78"/>
            <p:cNvSpPr/>
            <p:nvPr/>
          </p:nvSpPr>
          <p:spPr>
            <a:xfrm>
              <a:off x="1795250" y="37557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78"/>
            <p:cNvSpPr/>
            <p:nvPr/>
          </p:nvSpPr>
          <p:spPr>
            <a:xfrm>
              <a:off x="1687350" y="3618725"/>
              <a:ext cx="270175" cy="295375"/>
            </a:xfrm>
            <a:custGeom>
              <a:rect b="b" l="l" r="r" t="t"/>
              <a:pathLst>
                <a:path extrusionOk="0" h="11815" w="10807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6" name="Google Shape;9836;p78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9837" name="Google Shape;9837;p78"/>
            <p:cNvSpPr/>
            <p:nvPr/>
          </p:nvSpPr>
          <p:spPr>
            <a:xfrm>
              <a:off x="1796825" y="39826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78"/>
            <p:cNvSpPr/>
            <p:nvPr/>
          </p:nvSpPr>
          <p:spPr>
            <a:xfrm>
              <a:off x="1672375" y="4092075"/>
              <a:ext cx="297750" cy="185900"/>
            </a:xfrm>
            <a:custGeom>
              <a:rect b="b" l="l" r="r" t="t"/>
              <a:pathLst>
                <a:path extrusionOk="0" h="7436" w="1191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9" name="Google Shape;9839;p78"/>
            <p:cNvSpPr/>
            <p:nvPr/>
          </p:nvSpPr>
          <p:spPr>
            <a:xfrm>
              <a:off x="1778700" y="4051125"/>
              <a:ext cx="86675" cy="69325"/>
            </a:xfrm>
            <a:custGeom>
              <a:rect b="b" l="l" r="r" t="t"/>
              <a:pathLst>
                <a:path extrusionOk="0" h="2773" w="3467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40" name="Google Shape;9840;p78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9841" name="Google Shape;9841;p78"/>
            <p:cNvSpPr/>
            <p:nvPr/>
          </p:nvSpPr>
          <p:spPr>
            <a:xfrm>
              <a:off x="3609925" y="33399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78"/>
            <p:cNvSpPr/>
            <p:nvPr/>
          </p:nvSpPr>
          <p:spPr>
            <a:xfrm>
              <a:off x="3531175" y="3227275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78"/>
            <p:cNvSpPr/>
            <p:nvPr/>
          </p:nvSpPr>
          <p:spPr>
            <a:xfrm>
              <a:off x="3670575" y="32272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78"/>
            <p:cNvSpPr/>
            <p:nvPr/>
          </p:nvSpPr>
          <p:spPr>
            <a:xfrm>
              <a:off x="3622525" y="3421825"/>
              <a:ext cx="41775" cy="25225"/>
            </a:xfrm>
            <a:custGeom>
              <a:rect b="b" l="l" r="r" t="t"/>
              <a:pathLst>
                <a:path extrusionOk="0" h="1009" w="1671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78"/>
            <p:cNvSpPr/>
            <p:nvPr/>
          </p:nvSpPr>
          <p:spPr>
            <a:xfrm>
              <a:off x="3566600" y="34163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78"/>
            <p:cNvSpPr/>
            <p:nvPr/>
          </p:nvSpPr>
          <p:spPr>
            <a:xfrm>
              <a:off x="3653250" y="34171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78"/>
            <p:cNvSpPr/>
            <p:nvPr/>
          </p:nvSpPr>
          <p:spPr>
            <a:xfrm>
              <a:off x="3655625" y="3310775"/>
              <a:ext cx="137850" cy="108700"/>
            </a:xfrm>
            <a:custGeom>
              <a:rect b="b" l="l" r="r" t="t"/>
              <a:pathLst>
                <a:path extrusionOk="0" h="4348" w="5514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78"/>
            <p:cNvSpPr/>
            <p:nvPr/>
          </p:nvSpPr>
          <p:spPr>
            <a:xfrm>
              <a:off x="3497300" y="3309975"/>
              <a:ext cx="136275" cy="108725"/>
            </a:xfrm>
            <a:custGeom>
              <a:rect b="b" l="l" r="r" t="t"/>
              <a:pathLst>
                <a:path extrusionOk="0" h="4349" w="5451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49" name="Google Shape;9849;p78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9850" name="Google Shape;9850;p78"/>
            <p:cNvSpPr/>
            <p:nvPr/>
          </p:nvSpPr>
          <p:spPr>
            <a:xfrm>
              <a:off x="3628825" y="3724275"/>
              <a:ext cx="18150" cy="16550"/>
            </a:xfrm>
            <a:custGeom>
              <a:rect b="b" l="l" r="r" t="t"/>
              <a:pathLst>
                <a:path extrusionOk="0" h="662" w="726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1" name="Google Shape;9851;p78"/>
            <p:cNvSpPr/>
            <p:nvPr/>
          </p:nvSpPr>
          <p:spPr>
            <a:xfrm>
              <a:off x="3590250" y="3689400"/>
              <a:ext cx="94525" cy="86675"/>
            </a:xfrm>
            <a:custGeom>
              <a:rect b="b" l="l" r="r" t="t"/>
              <a:pathLst>
                <a:path extrusionOk="0" h="3467" w="3781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78"/>
            <p:cNvSpPr/>
            <p:nvPr/>
          </p:nvSpPr>
          <p:spPr>
            <a:xfrm>
              <a:off x="3674525" y="3601400"/>
              <a:ext cx="118150" cy="118950"/>
            </a:xfrm>
            <a:custGeom>
              <a:rect b="b" l="l" r="r" t="t"/>
              <a:pathLst>
                <a:path extrusionOk="0" h="4758" w="4726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78"/>
            <p:cNvSpPr/>
            <p:nvPr/>
          </p:nvSpPr>
          <p:spPr>
            <a:xfrm>
              <a:off x="3631200" y="3774675"/>
              <a:ext cx="103200" cy="102400"/>
            </a:xfrm>
            <a:custGeom>
              <a:rect b="b" l="l" r="r" t="t"/>
              <a:pathLst>
                <a:path extrusionOk="0" h="4096" w="4128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78"/>
            <p:cNvSpPr/>
            <p:nvPr/>
          </p:nvSpPr>
          <p:spPr>
            <a:xfrm>
              <a:off x="3691850" y="3726625"/>
              <a:ext cx="89800" cy="89050"/>
            </a:xfrm>
            <a:custGeom>
              <a:rect b="b" l="l" r="r" t="t"/>
              <a:pathLst>
                <a:path extrusionOk="0" h="3562" w="3592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78"/>
            <p:cNvSpPr/>
            <p:nvPr/>
          </p:nvSpPr>
          <p:spPr>
            <a:xfrm>
              <a:off x="3505175" y="3767575"/>
              <a:ext cx="120525" cy="118175"/>
            </a:xfrm>
            <a:custGeom>
              <a:rect b="b" l="l" r="r" t="t"/>
              <a:pathLst>
                <a:path extrusionOk="0" h="4727" w="4821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78"/>
            <p:cNvSpPr/>
            <p:nvPr/>
          </p:nvSpPr>
          <p:spPr>
            <a:xfrm>
              <a:off x="3631200" y="3591950"/>
              <a:ext cx="104000" cy="84300"/>
            </a:xfrm>
            <a:custGeom>
              <a:rect b="b" l="l" r="r" t="t"/>
              <a:pathLst>
                <a:path extrusionOk="0" h="3372" w="416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78"/>
            <p:cNvSpPr/>
            <p:nvPr/>
          </p:nvSpPr>
          <p:spPr>
            <a:xfrm>
              <a:off x="3497300" y="3721900"/>
              <a:ext cx="84300" cy="107150"/>
            </a:xfrm>
            <a:custGeom>
              <a:rect b="b" l="l" r="r" t="t"/>
              <a:pathLst>
                <a:path extrusionOk="0" h="4286" w="3372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8" name="Google Shape;9858;p78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9859" name="Google Shape;9859;p78"/>
            <p:cNvSpPr/>
            <p:nvPr/>
          </p:nvSpPr>
          <p:spPr>
            <a:xfrm>
              <a:off x="3660350" y="4035375"/>
              <a:ext cx="132325" cy="155175"/>
            </a:xfrm>
            <a:custGeom>
              <a:rect b="b" l="l" r="r" t="t"/>
              <a:pathLst>
                <a:path extrusionOk="0" h="6207" w="5293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0" name="Google Shape;9860;p78"/>
            <p:cNvSpPr/>
            <p:nvPr/>
          </p:nvSpPr>
          <p:spPr>
            <a:xfrm>
              <a:off x="3653250" y="3955025"/>
              <a:ext cx="114225" cy="133150"/>
            </a:xfrm>
            <a:custGeom>
              <a:rect b="b" l="l" r="r" t="t"/>
              <a:pathLst>
                <a:path extrusionOk="0" h="5326" w="4569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78"/>
            <p:cNvSpPr/>
            <p:nvPr/>
          </p:nvSpPr>
          <p:spPr>
            <a:xfrm>
              <a:off x="3497300" y="3955025"/>
              <a:ext cx="256000" cy="295400"/>
            </a:xfrm>
            <a:custGeom>
              <a:rect b="b" l="l" r="r" t="t"/>
              <a:pathLst>
                <a:path extrusionOk="0" h="11816" w="1024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2" name="Google Shape;9862;p78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9863" name="Google Shape;9863;p78"/>
            <p:cNvSpPr/>
            <p:nvPr/>
          </p:nvSpPr>
          <p:spPr>
            <a:xfrm>
              <a:off x="5502600" y="32351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78"/>
            <p:cNvSpPr/>
            <p:nvPr/>
          </p:nvSpPr>
          <p:spPr>
            <a:xfrm>
              <a:off x="5555375" y="3253850"/>
              <a:ext cx="35450" cy="34100"/>
            </a:xfrm>
            <a:custGeom>
              <a:rect b="b" l="l" r="r" t="t"/>
              <a:pathLst>
                <a:path extrusionOk="0" h="1364" w="1418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78"/>
            <p:cNvSpPr/>
            <p:nvPr/>
          </p:nvSpPr>
          <p:spPr>
            <a:xfrm>
              <a:off x="5606550" y="335722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78"/>
            <p:cNvSpPr/>
            <p:nvPr/>
          </p:nvSpPr>
          <p:spPr>
            <a:xfrm>
              <a:off x="5364750" y="335722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78"/>
            <p:cNvSpPr/>
            <p:nvPr/>
          </p:nvSpPr>
          <p:spPr>
            <a:xfrm>
              <a:off x="5433275" y="3253850"/>
              <a:ext cx="35475" cy="34100"/>
            </a:xfrm>
            <a:custGeom>
              <a:rect b="b" l="l" r="r" t="t"/>
              <a:pathLst>
                <a:path extrusionOk="0" h="1364" w="1419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78"/>
            <p:cNvSpPr/>
            <p:nvPr/>
          </p:nvSpPr>
          <p:spPr>
            <a:xfrm>
              <a:off x="5380500" y="3287775"/>
              <a:ext cx="37050" cy="25975"/>
            </a:xfrm>
            <a:custGeom>
              <a:rect b="b" l="l" r="r" t="t"/>
              <a:pathLst>
                <a:path extrusionOk="0" h="1039" w="1482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78"/>
            <p:cNvSpPr/>
            <p:nvPr/>
          </p:nvSpPr>
          <p:spPr>
            <a:xfrm>
              <a:off x="5588450" y="3288075"/>
              <a:ext cx="37025" cy="26800"/>
            </a:xfrm>
            <a:custGeom>
              <a:rect b="b" l="l" r="r" t="t"/>
              <a:pathLst>
                <a:path extrusionOk="0" h="1072" w="1481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78"/>
            <p:cNvSpPr/>
            <p:nvPr/>
          </p:nvSpPr>
          <p:spPr>
            <a:xfrm>
              <a:off x="5412025" y="3286350"/>
              <a:ext cx="177225" cy="243750"/>
            </a:xfrm>
            <a:custGeom>
              <a:rect b="b" l="l" r="r" t="t"/>
              <a:pathLst>
                <a:path extrusionOk="0" h="9750" w="7089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1" name="Google Shape;9871;p78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9872" name="Google Shape;9872;p78"/>
            <p:cNvSpPr/>
            <p:nvPr/>
          </p:nvSpPr>
          <p:spPr>
            <a:xfrm>
              <a:off x="5355300" y="3703000"/>
              <a:ext cx="35475" cy="191425"/>
            </a:xfrm>
            <a:custGeom>
              <a:rect b="b" l="l" r="r" t="t"/>
              <a:pathLst>
                <a:path extrusionOk="0" h="7657" w="1419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78"/>
            <p:cNvSpPr/>
            <p:nvPr/>
          </p:nvSpPr>
          <p:spPr>
            <a:xfrm>
              <a:off x="5389175" y="3773100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78"/>
            <p:cNvSpPr/>
            <p:nvPr/>
          </p:nvSpPr>
          <p:spPr>
            <a:xfrm>
              <a:off x="5527800" y="3598250"/>
              <a:ext cx="105550" cy="35450"/>
            </a:xfrm>
            <a:custGeom>
              <a:rect b="b" l="l" r="r" t="t"/>
              <a:pathLst>
                <a:path extrusionOk="0" h="1418" w="4222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78"/>
            <p:cNvSpPr/>
            <p:nvPr/>
          </p:nvSpPr>
          <p:spPr>
            <a:xfrm>
              <a:off x="5545900" y="3651800"/>
              <a:ext cx="104800" cy="35475"/>
            </a:xfrm>
            <a:custGeom>
              <a:rect b="b" l="l" r="r" t="t"/>
              <a:pathLst>
                <a:path extrusionOk="0" h="1419" w="4192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78"/>
            <p:cNvSpPr/>
            <p:nvPr/>
          </p:nvSpPr>
          <p:spPr>
            <a:xfrm>
              <a:off x="5529375" y="3754975"/>
              <a:ext cx="122100" cy="35475"/>
            </a:xfrm>
            <a:custGeom>
              <a:rect b="b" l="l" r="r" t="t"/>
              <a:pathLst>
                <a:path extrusionOk="0" h="1419" w="4884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78"/>
            <p:cNvSpPr/>
            <p:nvPr/>
          </p:nvSpPr>
          <p:spPr>
            <a:xfrm>
              <a:off x="5511250" y="3703000"/>
              <a:ext cx="140225" cy="33900"/>
            </a:xfrm>
            <a:custGeom>
              <a:rect b="b" l="l" r="r" t="t"/>
              <a:pathLst>
                <a:path extrusionOk="0" h="1356" w="5609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78"/>
            <p:cNvSpPr/>
            <p:nvPr/>
          </p:nvSpPr>
          <p:spPr>
            <a:xfrm>
              <a:off x="5529375" y="3808550"/>
              <a:ext cx="122900" cy="87450"/>
            </a:xfrm>
            <a:custGeom>
              <a:rect b="b" l="l" r="r" t="t"/>
              <a:pathLst>
                <a:path extrusionOk="0" h="3498" w="4916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78"/>
            <p:cNvSpPr/>
            <p:nvPr/>
          </p:nvSpPr>
          <p:spPr>
            <a:xfrm>
              <a:off x="5408075" y="3651025"/>
              <a:ext cx="86675" cy="103975"/>
            </a:xfrm>
            <a:custGeom>
              <a:rect b="b" l="l" r="r" t="t"/>
              <a:pathLst>
                <a:path extrusionOk="0" h="4159" w="3467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0" name="Google Shape;9880;p78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9881" name="Google Shape;9881;p78"/>
            <p:cNvSpPr/>
            <p:nvPr/>
          </p:nvSpPr>
          <p:spPr>
            <a:xfrm>
              <a:off x="5358450" y="4015675"/>
              <a:ext cx="289875" cy="89025"/>
            </a:xfrm>
            <a:custGeom>
              <a:rect b="b" l="l" r="r" t="t"/>
              <a:pathLst>
                <a:path extrusionOk="0" h="3561" w="11595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78"/>
            <p:cNvSpPr/>
            <p:nvPr/>
          </p:nvSpPr>
          <p:spPr>
            <a:xfrm>
              <a:off x="5494725" y="41015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78"/>
            <p:cNvSpPr/>
            <p:nvPr/>
          </p:nvSpPr>
          <p:spPr>
            <a:xfrm>
              <a:off x="5460050" y="4077125"/>
              <a:ext cx="86675" cy="78000"/>
            </a:xfrm>
            <a:custGeom>
              <a:rect b="b" l="l" r="r" t="t"/>
              <a:pathLst>
                <a:path extrusionOk="0" h="3120" w="3467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78"/>
            <p:cNvSpPr/>
            <p:nvPr/>
          </p:nvSpPr>
          <p:spPr>
            <a:xfrm>
              <a:off x="5362400" y="4084200"/>
              <a:ext cx="282000" cy="122900"/>
            </a:xfrm>
            <a:custGeom>
              <a:rect b="b" l="l" r="r" t="t"/>
              <a:pathLst>
                <a:path extrusionOk="0" h="4916" w="1128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5" name="Google Shape;9885;p78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9886" name="Google Shape;9886;p78"/>
            <p:cNvSpPr/>
            <p:nvPr/>
          </p:nvSpPr>
          <p:spPr>
            <a:xfrm>
              <a:off x="6683250" y="3202075"/>
              <a:ext cx="17350" cy="43350"/>
            </a:xfrm>
            <a:custGeom>
              <a:rect b="b" l="l" r="r" t="t"/>
              <a:pathLst>
                <a:path extrusionOk="0" h="173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78"/>
            <p:cNvSpPr/>
            <p:nvPr/>
          </p:nvSpPr>
          <p:spPr>
            <a:xfrm>
              <a:off x="6613925" y="3236125"/>
              <a:ext cx="35475" cy="34700"/>
            </a:xfrm>
            <a:custGeom>
              <a:rect b="b" l="l" r="r" t="t"/>
              <a:pathLst>
                <a:path extrusionOk="0" h="1388" w="1419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78"/>
            <p:cNvSpPr/>
            <p:nvPr/>
          </p:nvSpPr>
          <p:spPr>
            <a:xfrm>
              <a:off x="6734425" y="3236425"/>
              <a:ext cx="35475" cy="34400"/>
            </a:xfrm>
            <a:custGeom>
              <a:rect b="b" l="l" r="r" t="t"/>
              <a:pathLst>
                <a:path extrusionOk="0" h="1376" w="1419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78"/>
            <p:cNvSpPr/>
            <p:nvPr/>
          </p:nvSpPr>
          <p:spPr>
            <a:xfrm>
              <a:off x="6805325" y="3322575"/>
              <a:ext cx="35475" cy="121325"/>
            </a:xfrm>
            <a:custGeom>
              <a:rect b="b" l="l" r="r" t="t"/>
              <a:pathLst>
                <a:path extrusionOk="0" h="4853" w="1419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78"/>
            <p:cNvSpPr/>
            <p:nvPr/>
          </p:nvSpPr>
          <p:spPr>
            <a:xfrm>
              <a:off x="6543825" y="3323275"/>
              <a:ext cx="35475" cy="121400"/>
            </a:xfrm>
            <a:custGeom>
              <a:rect b="b" l="l" r="r" t="t"/>
              <a:pathLst>
                <a:path extrusionOk="0" h="4856" w="1419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78"/>
            <p:cNvSpPr/>
            <p:nvPr/>
          </p:nvSpPr>
          <p:spPr>
            <a:xfrm>
              <a:off x="6643075" y="3332025"/>
              <a:ext cx="143375" cy="104000"/>
            </a:xfrm>
            <a:custGeom>
              <a:rect b="b" l="l" r="r" t="t"/>
              <a:pathLst>
                <a:path extrusionOk="0" h="4160" w="5735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78"/>
            <p:cNvSpPr/>
            <p:nvPr/>
          </p:nvSpPr>
          <p:spPr>
            <a:xfrm>
              <a:off x="6595025" y="3288700"/>
              <a:ext cx="175675" cy="188725"/>
            </a:xfrm>
            <a:custGeom>
              <a:rect b="b" l="l" r="r" t="t"/>
              <a:pathLst>
                <a:path extrusionOk="0" h="7549" w="7027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3" name="Google Shape;9893;p78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9894" name="Google Shape;9894;p78"/>
            <p:cNvSpPr/>
            <p:nvPr/>
          </p:nvSpPr>
          <p:spPr>
            <a:xfrm>
              <a:off x="2063825" y="3254050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78"/>
            <p:cNvSpPr/>
            <p:nvPr/>
          </p:nvSpPr>
          <p:spPr>
            <a:xfrm>
              <a:off x="2178025" y="3289500"/>
              <a:ext cx="104000" cy="67950"/>
            </a:xfrm>
            <a:custGeom>
              <a:rect b="b" l="l" r="r" t="t"/>
              <a:pathLst>
                <a:path extrusionOk="0" h="2718" w="416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78"/>
            <p:cNvSpPr/>
            <p:nvPr/>
          </p:nvSpPr>
          <p:spPr>
            <a:xfrm>
              <a:off x="2070125" y="3444225"/>
              <a:ext cx="106350" cy="69075"/>
            </a:xfrm>
            <a:custGeom>
              <a:rect b="b" l="l" r="r" t="t"/>
              <a:pathLst>
                <a:path extrusionOk="0" h="2763" w="4254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78"/>
            <p:cNvSpPr/>
            <p:nvPr/>
          </p:nvSpPr>
          <p:spPr>
            <a:xfrm>
              <a:off x="2219775" y="3375350"/>
              <a:ext cx="89025" cy="85875"/>
            </a:xfrm>
            <a:custGeom>
              <a:rect b="b" l="l" r="r" t="t"/>
              <a:pathLst>
                <a:path extrusionOk="0" h="3435" w="3561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78"/>
            <p:cNvSpPr/>
            <p:nvPr/>
          </p:nvSpPr>
          <p:spPr>
            <a:xfrm>
              <a:off x="2037825" y="3339125"/>
              <a:ext cx="138650" cy="88225"/>
            </a:xfrm>
            <a:custGeom>
              <a:rect b="b" l="l" r="r" t="t"/>
              <a:pathLst>
                <a:path extrusionOk="0" h="3529" w="5546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78"/>
            <p:cNvSpPr/>
            <p:nvPr/>
          </p:nvSpPr>
          <p:spPr>
            <a:xfrm>
              <a:off x="2193775" y="3460400"/>
              <a:ext cx="140225" cy="89825"/>
            </a:xfrm>
            <a:custGeom>
              <a:rect b="b" l="l" r="r" t="t"/>
              <a:pathLst>
                <a:path extrusionOk="0" h="3593" w="5609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0" name="Google Shape;9900;p78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9901" name="Google Shape;9901;p78"/>
            <p:cNvSpPr/>
            <p:nvPr/>
          </p:nvSpPr>
          <p:spPr>
            <a:xfrm>
              <a:off x="2195350" y="372190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78"/>
            <p:cNvSpPr/>
            <p:nvPr/>
          </p:nvSpPr>
          <p:spPr>
            <a:xfrm>
              <a:off x="2211900" y="3669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78"/>
            <p:cNvSpPr/>
            <p:nvPr/>
          </p:nvSpPr>
          <p:spPr>
            <a:xfrm>
              <a:off x="2125250" y="3617925"/>
              <a:ext cx="208750" cy="208750"/>
            </a:xfrm>
            <a:custGeom>
              <a:rect b="b" l="l" r="r" t="t"/>
              <a:pathLst>
                <a:path extrusionOk="0" h="8350" w="835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78"/>
            <p:cNvSpPr/>
            <p:nvPr/>
          </p:nvSpPr>
          <p:spPr>
            <a:xfrm>
              <a:off x="2107150" y="3771525"/>
              <a:ext cx="73275" cy="72475"/>
            </a:xfrm>
            <a:custGeom>
              <a:rect b="b" l="l" r="r" t="t"/>
              <a:pathLst>
                <a:path extrusionOk="0" h="2899" w="2931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78"/>
            <p:cNvSpPr/>
            <p:nvPr/>
          </p:nvSpPr>
          <p:spPr>
            <a:xfrm>
              <a:off x="2034675" y="3816425"/>
              <a:ext cx="100050" cy="96700"/>
            </a:xfrm>
            <a:custGeom>
              <a:rect b="b" l="l" r="r" t="t"/>
              <a:pathLst>
                <a:path extrusionOk="0" h="3868" w="4002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6" name="Google Shape;9906;p78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9907" name="Google Shape;9907;p78"/>
            <p:cNvSpPr/>
            <p:nvPr/>
          </p:nvSpPr>
          <p:spPr>
            <a:xfrm>
              <a:off x="2072500" y="4085775"/>
              <a:ext cx="88225" cy="86675"/>
            </a:xfrm>
            <a:custGeom>
              <a:rect b="b" l="l" r="r" t="t"/>
              <a:pathLst>
                <a:path extrusionOk="0" h="3467" w="3529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78"/>
            <p:cNvSpPr/>
            <p:nvPr/>
          </p:nvSpPr>
          <p:spPr>
            <a:xfrm>
              <a:off x="2176450" y="398182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78"/>
            <p:cNvSpPr/>
            <p:nvPr/>
          </p:nvSpPr>
          <p:spPr>
            <a:xfrm>
              <a:off x="2037825" y="4168475"/>
              <a:ext cx="157550" cy="108725"/>
            </a:xfrm>
            <a:custGeom>
              <a:rect b="b" l="l" r="r" t="t"/>
              <a:pathLst>
                <a:path extrusionOk="0" h="4349" w="6302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0" name="Google Shape;9910;p78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9911" name="Google Shape;9911;p78"/>
            <p:cNvSpPr/>
            <p:nvPr/>
          </p:nvSpPr>
          <p:spPr>
            <a:xfrm>
              <a:off x="4112425" y="3358025"/>
              <a:ext cx="44150" cy="18125"/>
            </a:xfrm>
            <a:custGeom>
              <a:rect b="b" l="l" r="r" t="t"/>
              <a:pathLst>
                <a:path extrusionOk="0" h="725" w="176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2" name="Google Shape;9912;p78"/>
            <p:cNvSpPr/>
            <p:nvPr/>
          </p:nvSpPr>
          <p:spPr>
            <a:xfrm>
              <a:off x="4102200" y="3393475"/>
              <a:ext cx="37050" cy="33875"/>
            </a:xfrm>
            <a:custGeom>
              <a:rect b="b" l="l" r="r" t="t"/>
              <a:pathLst>
                <a:path extrusionOk="0" h="1355" w="1482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78"/>
            <p:cNvSpPr/>
            <p:nvPr/>
          </p:nvSpPr>
          <p:spPr>
            <a:xfrm>
              <a:off x="4103775" y="33060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78"/>
            <p:cNvSpPr/>
            <p:nvPr/>
          </p:nvSpPr>
          <p:spPr>
            <a:xfrm>
              <a:off x="3860400" y="3306025"/>
              <a:ext cx="105550" cy="104800"/>
            </a:xfrm>
            <a:custGeom>
              <a:rect b="b" l="l" r="r" t="t"/>
              <a:pathLst>
                <a:path extrusionOk="0" h="4192" w="4222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78"/>
            <p:cNvSpPr/>
            <p:nvPr/>
          </p:nvSpPr>
          <p:spPr>
            <a:xfrm>
              <a:off x="4050225" y="3254050"/>
              <a:ext cx="35450" cy="208750"/>
            </a:xfrm>
            <a:custGeom>
              <a:rect b="b" l="l" r="r" t="t"/>
              <a:pathLst>
                <a:path extrusionOk="0" h="8350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78"/>
            <p:cNvSpPr/>
            <p:nvPr/>
          </p:nvSpPr>
          <p:spPr>
            <a:xfrm>
              <a:off x="3912375" y="3426550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78"/>
            <p:cNvSpPr/>
            <p:nvPr/>
          </p:nvSpPr>
          <p:spPr>
            <a:xfrm>
              <a:off x="3982475" y="3275325"/>
              <a:ext cx="52000" cy="163850"/>
            </a:xfrm>
            <a:custGeom>
              <a:rect b="b" l="l" r="r" t="t"/>
              <a:pathLst>
                <a:path extrusionOk="0" h="6554" w="208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8" name="Google Shape;9918;p78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9919" name="Google Shape;9919;p78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78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78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2" name="Google Shape;9922;p78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9923" name="Google Shape;9923;p78"/>
            <p:cNvSpPr/>
            <p:nvPr/>
          </p:nvSpPr>
          <p:spPr>
            <a:xfrm>
              <a:off x="3973825" y="3955025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78"/>
            <p:cNvSpPr/>
            <p:nvPr/>
          </p:nvSpPr>
          <p:spPr>
            <a:xfrm>
              <a:off x="3947025" y="40219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78"/>
            <p:cNvSpPr/>
            <p:nvPr/>
          </p:nvSpPr>
          <p:spPr>
            <a:xfrm>
              <a:off x="4086450" y="4145650"/>
              <a:ext cx="70125" cy="104775"/>
            </a:xfrm>
            <a:custGeom>
              <a:rect b="b" l="l" r="r" t="t"/>
              <a:pathLst>
                <a:path extrusionOk="0" h="4191" w="2805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78"/>
            <p:cNvSpPr/>
            <p:nvPr/>
          </p:nvSpPr>
          <p:spPr>
            <a:xfrm>
              <a:off x="3860400" y="418030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78"/>
            <p:cNvSpPr/>
            <p:nvPr/>
          </p:nvSpPr>
          <p:spPr>
            <a:xfrm>
              <a:off x="3947025" y="4111775"/>
              <a:ext cx="122125" cy="139425"/>
            </a:xfrm>
            <a:custGeom>
              <a:rect b="b" l="l" r="r" t="t"/>
              <a:pathLst>
                <a:path extrusionOk="0" h="5577" w="4885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8" name="Google Shape;9928;p78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9929" name="Google Shape;9929;p78"/>
            <p:cNvSpPr/>
            <p:nvPr/>
          </p:nvSpPr>
          <p:spPr>
            <a:xfrm>
              <a:off x="5716825" y="3309975"/>
              <a:ext cx="137075" cy="146525"/>
            </a:xfrm>
            <a:custGeom>
              <a:rect b="b" l="l" r="r" t="t"/>
              <a:pathLst>
                <a:path extrusionOk="0" h="5861" w="5483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78"/>
            <p:cNvSpPr/>
            <p:nvPr/>
          </p:nvSpPr>
          <p:spPr>
            <a:xfrm>
              <a:off x="5794025" y="3235950"/>
              <a:ext cx="145725" cy="133900"/>
            </a:xfrm>
            <a:custGeom>
              <a:rect b="b" l="l" r="r" t="t"/>
              <a:pathLst>
                <a:path extrusionOk="0" h="5356" w="5829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78"/>
            <p:cNvSpPr/>
            <p:nvPr/>
          </p:nvSpPr>
          <p:spPr>
            <a:xfrm>
              <a:off x="5880650" y="3309975"/>
              <a:ext cx="137075" cy="145725"/>
            </a:xfrm>
            <a:custGeom>
              <a:rect b="b" l="l" r="r" t="t"/>
              <a:pathLst>
                <a:path extrusionOk="0" h="5829" w="5483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78"/>
            <p:cNvSpPr/>
            <p:nvPr/>
          </p:nvSpPr>
          <p:spPr>
            <a:xfrm>
              <a:off x="5794025" y="3396625"/>
              <a:ext cx="147300" cy="134700"/>
            </a:xfrm>
            <a:custGeom>
              <a:rect b="b" l="l" r="r" t="t"/>
              <a:pathLst>
                <a:path extrusionOk="0" h="5388" w="5892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3" name="Google Shape;9933;p78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9934" name="Google Shape;9934;p78"/>
            <p:cNvSpPr/>
            <p:nvPr/>
          </p:nvSpPr>
          <p:spPr>
            <a:xfrm>
              <a:off x="5884600" y="3765225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78"/>
            <p:cNvSpPr/>
            <p:nvPr/>
          </p:nvSpPr>
          <p:spPr>
            <a:xfrm>
              <a:off x="5727850" y="3669125"/>
              <a:ext cx="35475" cy="216625"/>
            </a:xfrm>
            <a:custGeom>
              <a:rect b="b" l="l" r="r" t="t"/>
              <a:pathLst>
                <a:path extrusionOk="0" h="8665" w="1419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78"/>
            <p:cNvSpPr/>
            <p:nvPr/>
          </p:nvSpPr>
          <p:spPr>
            <a:xfrm>
              <a:off x="5779825" y="3677800"/>
              <a:ext cx="174900" cy="207950"/>
            </a:xfrm>
            <a:custGeom>
              <a:rect b="b" l="l" r="r" t="t"/>
              <a:pathLst>
                <a:path extrusionOk="0" h="8318" w="6996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78"/>
            <p:cNvSpPr/>
            <p:nvPr/>
          </p:nvSpPr>
          <p:spPr>
            <a:xfrm>
              <a:off x="5815275" y="3781750"/>
              <a:ext cx="66200" cy="17350"/>
            </a:xfrm>
            <a:custGeom>
              <a:rect b="b" l="l" r="r" t="t"/>
              <a:pathLst>
                <a:path extrusionOk="0" h="694" w="2648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78"/>
            <p:cNvSpPr/>
            <p:nvPr/>
          </p:nvSpPr>
          <p:spPr>
            <a:xfrm>
              <a:off x="5727850" y="3609275"/>
              <a:ext cx="226075" cy="51225"/>
            </a:xfrm>
            <a:custGeom>
              <a:rect b="b" l="l" r="r" t="t"/>
              <a:pathLst>
                <a:path extrusionOk="0" h="2049" w="9043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9" name="Google Shape;9939;p78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9940" name="Google Shape;9940;p78"/>
            <p:cNvSpPr/>
            <p:nvPr/>
          </p:nvSpPr>
          <p:spPr>
            <a:xfrm>
              <a:off x="5736525" y="4153525"/>
              <a:ext cx="121300" cy="105550"/>
            </a:xfrm>
            <a:custGeom>
              <a:rect b="b" l="l" r="r" t="t"/>
              <a:pathLst>
                <a:path extrusionOk="0" h="4222" w="4852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78"/>
            <p:cNvSpPr/>
            <p:nvPr/>
          </p:nvSpPr>
          <p:spPr>
            <a:xfrm>
              <a:off x="5833400" y="41684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78"/>
            <p:cNvSpPr/>
            <p:nvPr/>
          </p:nvSpPr>
          <p:spPr>
            <a:xfrm>
              <a:off x="5875925" y="4153525"/>
              <a:ext cx="120525" cy="105550"/>
            </a:xfrm>
            <a:custGeom>
              <a:rect b="b" l="l" r="r" t="t"/>
              <a:pathLst>
                <a:path extrusionOk="0" h="4222" w="4821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78"/>
            <p:cNvSpPr/>
            <p:nvPr/>
          </p:nvSpPr>
          <p:spPr>
            <a:xfrm>
              <a:off x="5754625" y="3963700"/>
              <a:ext cx="224500" cy="154400"/>
            </a:xfrm>
            <a:custGeom>
              <a:rect b="b" l="l" r="r" t="t"/>
              <a:pathLst>
                <a:path extrusionOk="0" h="6176" w="898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78"/>
            <p:cNvSpPr/>
            <p:nvPr/>
          </p:nvSpPr>
          <p:spPr>
            <a:xfrm>
              <a:off x="5806625" y="3998350"/>
              <a:ext cx="69325" cy="52025"/>
            </a:xfrm>
            <a:custGeom>
              <a:rect b="b" l="l" r="r" t="t"/>
              <a:pathLst>
                <a:path extrusionOk="0" h="2081" w="2773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78"/>
            <p:cNvSpPr/>
            <p:nvPr/>
          </p:nvSpPr>
          <p:spPr>
            <a:xfrm>
              <a:off x="5893250" y="3999150"/>
              <a:ext cx="34675" cy="51225"/>
            </a:xfrm>
            <a:custGeom>
              <a:rect b="b" l="l" r="r" t="t"/>
              <a:pathLst>
                <a:path extrusionOk="0" h="2049" w="1387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78"/>
            <p:cNvSpPr/>
            <p:nvPr/>
          </p:nvSpPr>
          <p:spPr>
            <a:xfrm>
              <a:off x="5806625" y="4049550"/>
              <a:ext cx="121300" cy="104000"/>
            </a:xfrm>
            <a:custGeom>
              <a:rect b="b" l="l" r="r" t="t"/>
              <a:pathLst>
                <a:path extrusionOk="0" h="4160" w="4852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7" name="Google Shape;9947;p78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9948" name="Google Shape;9948;p78"/>
            <p:cNvSpPr/>
            <p:nvPr/>
          </p:nvSpPr>
          <p:spPr>
            <a:xfrm>
              <a:off x="6657250" y="3604550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78"/>
            <p:cNvSpPr/>
            <p:nvPr/>
          </p:nvSpPr>
          <p:spPr>
            <a:xfrm>
              <a:off x="6553275" y="3777825"/>
              <a:ext cx="296975" cy="122900"/>
            </a:xfrm>
            <a:custGeom>
              <a:rect b="b" l="l" r="r" t="t"/>
              <a:pathLst>
                <a:path extrusionOk="0" h="4916" w="11879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78"/>
            <p:cNvSpPr/>
            <p:nvPr/>
          </p:nvSpPr>
          <p:spPr>
            <a:xfrm>
              <a:off x="67557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78"/>
            <p:cNvSpPr/>
            <p:nvPr/>
          </p:nvSpPr>
          <p:spPr>
            <a:xfrm>
              <a:off x="65706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78"/>
            <p:cNvSpPr/>
            <p:nvPr/>
          </p:nvSpPr>
          <p:spPr>
            <a:xfrm>
              <a:off x="6707650" y="3688025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78"/>
            <p:cNvSpPr/>
            <p:nvPr/>
          </p:nvSpPr>
          <p:spPr>
            <a:xfrm>
              <a:off x="6621025" y="3688825"/>
              <a:ext cx="70900" cy="73275"/>
            </a:xfrm>
            <a:custGeom>
              <a:rect b="b" l="l" r="r" t="t"/>
              <a:pathLst>
                <a:path extrusionOk="0" h="2931" w="2836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957" name="Shape 9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58" name="Google Shape;9958;p7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/>
          <p:nvPr>
            <p:ph type="ctrTitle"/>
          </p:nvPr>
        </p:nvSpPr>
        <p:spPr>
          <a:xfrm>
            <a:off x="2817979" y="2446477"/>
            <a:ext cx="35082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THE COMPANY</a:t>
            </a:r>
            <a:endParaRPr b="0"/>
          </a:p>
        </p:txBody>
      </p:sp>
      <p:sp>
        <p:nvSpPr>
          <p:cNvPr id="355" name="Google Shape;355;p36"/>
          <p:cNvSpPr txBox="1"/>
          <p:nvPr>
            <p:ph idx="1" type="subTitle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This is the subtitle that makes it comprehensible</a:t>
            </a:r>
            <a:endParaRPr/>
          </a:p>
        </p:txBody>
      </p:sp>
      <p:sp>
        <p:nvSpPr>
          <p:cNvPr id="356" name="Google Shape;356;p36"/>
          <p:cNvSpPr txBox="1"/>
          <p:nvPr>
            <p:ph idx="2" type="ctrTitle"/>
          </p:nvPr>
        </p:nvSpPr>
        <p:spPr>
          <a:xfrm>
            <a:off x="2817979" y="1982075"/>
            <a:ext cx="35082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01</a:t>
            </a:r>
            <a:endParaRPr b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7"/>
          <p:cNvSpPr txBox="1"/>
          <p:nvPr>
            <p:ph type="ctrTitle"/>
          </p:nvPr>
        </p:nvSpPr>
        <p:spPr>
          <a:xfrm flipH="1">
            <a:off x="1892675" y="1950950"/>
            <a:ext cx="23046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 Black"/>
              <a:buNone/>
            </a:pPr>
            <a:r>
              <a:rPr b="0" lang="es-ES"/>
              <a:t>THE SLIDE TITLE GOES HERE!</a:t>
            </a:r>
            <a:endParaRPr b="0"/>
          </a:p>
        </p:txBody>
      </p:sp>
      <p:sp>
        <p:nvSpPr>
          <p:cNvPr id="362" name="Google Shape;362;p37"/>
          <p:cNvSpPr txBox="1"/>
          <p:nvPr>
            <p:ph idx="1" type="subTitle"/>
          </p:nvPr>
        </p:nvSpPr>
        <p:spPr>
          <a:xfrm>
            <a:off x="4598725" y="1815150"/>
            <a:ext cx="3628200" cy="1513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r>
              <a:rPr lang="es-ES"/>
              <a:t>Do you know what helps you make your point clear? Lists like this one:</a:t>
            </a:r>
            <a:endParaRPr/>
          </a:p>
          <a:p>
            <a:pPr indent="-266700" lvl="1" marL="533400" rtl="0" algn="l">
              <a:spcBef>
                <a:spcPts val="130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s-ES"/>
              <a:t>Because they’re simple </a:t>
            </a:r>
            <a:endParaRPr/>
          </a:p>
          <a:p>
            <a:pPr indent="-266700" lvl="1" marL="53340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s-ES"/>
              <a:t>You can organize your ideas clearly</a:t>
            </a:r>
            <a:endParaRPr/>
          </a:p>
          <a:p>
            <a:pPr indent="-266700" lvl="1" marL="53340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s-ES"/>
              <a:t>And because you’ll never forget to buy milk!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br>
              <a:rPr lang="es-ES"/>
            </a:br>
            <a:r>
              <a:rPr lang="es-ES"/>
              <a:t>And the most important thing: the audience won’t miss the point of your presentation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8"/>
          <p:cNvSpPr txBox="1"/>
          <p:nvPr>
            <p:ph type="ctrTitle"/>
          </p:nvPr>
        </p:nvSpPr>
        <p:spPr>
          <a:xfrm flipH="1">
            <a:off x="2646644" y="1950950"/>
            <a:ext cx="16311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unito Sans Black"/>
              <a:buNone/>
            </a:pPr>
            <a:r>
              <a:rPr b="0" lang="es-ES"/>
              <a:t>THIS IS A GREAT HEADLINE</a:t>
            </a:r>
            <a:endParaRPr b="0"/>
          </a:p>
        </p:txBody>
      </p:sp>
      <p:sp>
        <p:nvSpPr>
          <p:cNvPr id="368" name="Google Shape;368;p38"/>
          <p:cNvSpPr txBox="1"/>
          <p:nvPr>
            <p:ph idx="1" type="subTitle"/>
          </p:nvPr>
        </p:nvSpPr>
        <p:spPr>
          <a:xfrm>
            <a:off x="4670652" y="1815150"/>
            <a:ext cx="2088900" cy="1513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And this is the subtitle that makes it comprehensible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9"/>
          <p:cNvSpPr txBox="1"/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b="0" lang="es-ES"/>
              <a:t>MAYBE YOU NEED TO DIVIDE THE CONTENT</a:t>
            </a:r>
            <a:endParaRPr b="0"/>
          </a:p>
        </p:txBody>
      </p:sp>
      <p:sp>
        <p:nvSpPr>
          <p:cNvPr id="374" name="Google Shape;374;p39"/>
          <p:cNvSpPr txBox="1"/>
          <p:nvPr>
            <p:ph idx="1" type="subTitle"/>
          </p:nvPr>
        </p:nvSpPr>
        <p:spPr>
          <a:xfrm flipH="1">
            <a:off x="825666" y="2286000"/>
            <a:ext cx="23256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b="0" lang="es-ES" sz="1400"/>
              <a:t>MERCURY</a:t>
            </a:r>
            <a:endParaRPr b="0" sz="1400"/>
          </a:p>
        </p:txBody>
      </p:sp>
      <p:sp>
        <p:nvSpPr>
          <p:cNvPr id="375" name="Google Shape;375;p39"/>
          <p:cNvSpPr txBox="1"/>
          <p:nvPr>
            <p:ph idx="2" type="subTitle"/>
          </p:nvPr>
        </p:nvSpPr>
        <p:spPr>
          <a:xfrm>
            <a:off x="922988" y="2567513"/>
            <a:ext cx="21309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 sz="1100"/>
          </a:p>
        </p:txBody>
      </p:sp>
      <p:sp>
        <p:nvSpPr>
          <p:cNvPr id="376" name="Google Shape;376;p39"/>
          <p:cNvSpPr txBox="1"/>
          <p:nvPr>
            <p:ph idx="3" type="subTitle"/>
          </p:nvPr>
        </p:nvSpPr>
        <p:spPr>
          <a:xfrm flipH="1">
            <a:off x="3645938" y="2286000"/>
            <a:ext cx="23256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b="0" lang="es-ES" sz="1400"/>
              <a:t>VENUS</a:t>
            </a:r>
            <a:endParaRPr b="0" sz="1400"/>
          </a:p>
        </p:txBody>
      </p:sp>
      <p:sp>
        <p:nvSpPr>
          <p:cNvPr id="377" name="Google Shape;377;p39"/>
          <p:cNvSpPr txBox="1"/>
          <p:nvPr>
            <p:ph idx="4" type="subTitle"/>
          </p:nvPr>
        </p:nvSpPr>
        <p:spPr>
          <a:xfrm>
            <a:off x="3743190" y="2567513"/>
            <a:ext cx="21309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 sz="1100"/>
          </a:p>
        </p:txBody>
      </p:sp>
      <p:grpSp>
        <p:nvGrpSpPr>
          <p:cNvPr id="378" name="Google Shape;378;p39"/>
          <p:cNvGrpSpPr/>
          <p:nvPr/>
        </p:nvGrpSpPr>
        <p:grpSpPr>
          <a:xfrm>
            <a:off x="1822974" y="1801128"/>
            <a:ext cx="3151586" cy="331851"/>
            <a:chOff x="1822974" y="1801128"/>
            <a:chExt cx="3151586" cy="331851"/>
          </a:xfrm>
        </p:grpSpPr>
        <p:grpSp>
          <p:nvGrpSpPr>
            <p:cNvPr id="379" name="Google Shape;379;p39"/>
            <p:cNvGrpSpPr/>
            <p:nvPr/>
          </p:nvGrpSpPr>
          <p:grpSpPr>
            <a:xfrm>
              <a:off x="1822974" y="1801158"/>
              <a:ext cx="330964" cy="331821"/>
              <a:chOff x="-50523475" y="2316000"/>
              <a:chExt cx="299325" cy="300100"/>
            </a:xfrm>
          </p:grpSpPr>
          <p:sp>
            <p:nvSpPr>
              <p:cNvPr id="380" name="Google Shape;380;p39"/>
              <p:cNvSpPr/>
              <p:nvPr/>
            </p:nvSpPr>
            <p:spPr>
              <a:xfrm>
                <a:off x="-50453375" y="2387675"/>
                <a:ext cx="158350" cy="228425"/>
              </a:xfrm>
              <a:custGeom>
                <a:rect b="b" l="l" r="r" t="t"/>
                <a:pathLst>
                  <a:path extrusionOk="0" h="9137" w="6334">
                    <a:moveTo>
                      <a:pt x="3183" y="4222"/>
                    </a:moveTo>
                    <a:cubicBezTo>
                      <a:pt x="3372" y="4222"/>
                      <a:pt x="3529" y="4380"/>
                      <a:pt x="3529" y="4569"/>
                    </a:cubicBezTo>
                    <a:cubicBezTo>
                      <a:pt x="3529" y="4758"/>
                      <a:pt x="3372" y="4915"/>
                      <a:pt x="3183" y="4915"/>
                    </a:cubicBezTo>
                    <a:cubicBezTo>
                      <a:pt x="2994" y="4915"/>
                      <a:pt x="2836" y="4758"/>
                      <a:pt x="2836" y="4569"/>
                    </a:cubicBezTo>
                    <a:cubicBezTo>
                      <a:pt x="2836" y="4380"/>
                      <a:pt x="2994" y="4222"/>
                      <a:pt x="3183" y="4222"/>
                    </a:cubicBezTo>
                    <a:close/>
                    <a:moveTo>
                      <a:pt x="3183" y="1009"/>
                    </a:moveTo>
                    <a:lnTo>
                      <a:pt x="5609" y="5230"/>
                    </a:lnTo>
                    <a:lnTo>
                      <a:pt x="4411" y="6994"/>
                    </a:lnTo>
                    <a:lnTo>
                      <a:pt x="3529" y="6994"/>
                    </a:lnTo>
                    <a:lnTo>
                      <a:pt x="3529" y="5545"/>
                    </a:lnTo>
                    <a:cubicBezTo>
                      <a:pt x="3939" y="5388"/>
                      <a:pt x="4254" y="5010"/>
                      <a:pt x="4254" y="4569"/>
                    </a:cubicBezTo>
                    <a:cubicBezTo>
                      <a:pt x="4254" y="3970"/>
                      <a:pt x="3781" y="3497"/>
                      <a:pt x="3183" y="3497"/>
                    </a:cubicBezTo>
                    <a:cubicBezTo>
                      <a:pt x="2584" y="3497"/>
                      <a:pt x="2143" y="3970"/>
                      <a:pt x="2143" y="4569"/>
                    </a:cubicBezTo>
                    <a:cubicBezTo>
                      <a:pt x="2143" y="5041"/>
                      <a:pt x="2395" y="5419"/>
                      <a:pt x="2836" y="5545"/>
                    </a:cubicBezTo>
                    <a:lnTo>
                      <a:pt x="2836" y="6994"/>
                    </a:lnTo>
                    <a:lnTo>
                      <a:pt x="1986" y="6994"/>
                    </a:lnTo>
                    <a:lnTo>
                      <a:pt x="788" y="5230"/>
                    </a:lnTo>
                    <a:lnTo>
                      <a:pt x="3183" y="1009"/>
                    </a:lnTo>
                    <a:close/>
                    <a:moveTo>
                      <a:pt x="4600" y="7688"/>
                    </a:moveTo>
                    <a:cubicBezTo>
                      <a:pt x="4821" y="7688"/>
                      <a:pt x="4947" y="7845"/>
                      <a:pt x="4947" y="8034"/>
                    </a:cubicBezTo>
                    <a:lnTo>
                      <a:pt x="4947" y="8412"/>
                    </a:lnTo>
                    <a:lnTo>
                      <a:pt x="1450" y="8412"/>
                    </a:lnTo>
                    <a:lnTo>
                      <a:pt x="1450" y="8034"/>
                    </a:lnTo>
                    <a:cubicBezTo>
                      <a:pt x="1450" y="7845"/>
                      <a:pt x="1607" y="7688"/>
                      <a:pt x="1797" y="7688"/>
                    </a:cubicBezTo>
                    <a:close/>
                    <a:moveTo>
                      <a:pt x="3183" y="0"/>
                    </a:moveTo>
                    <a:cubicBezTo>
                      <a:pt x="3057" y="0"/>
                      <a:pt x="2962" y="63"/>
                      <a:pt x="2868" y="158"/>
                    </a:cubicBezTo>
                    <a:lnTo>
                      <a:pt x="64" y="5073"/>
                    </a:lnTo>
                    <a:cubicBezTo>
                      <a:pt x="1" y="5199"/>
                      <a:pt x="1" y="5356"/>
                      <a:pt x="64" y="5419"/>
                    </a:cubicBezTo>
                    <a:lnTo>
                      <a:pt x="1229" y="7152"/>
                    </a:lnTo>
                    <a:cubicBezTo>
                      <a:pt x="914" y="7373"/>
                      <a:pt x="694" y="7688"/>
                      <a:pt x="694" y="8066"/>
                    </a:cubicBezTo>
                    <a:lnTo>
                      <a:pt x="694" y="8790"/>
                    </a:lnTo>
                    <a:cubicBezTo>
                      <a:pt x="694" y="8979"/>
                      <a:pt x="851" y="9137"/>
                      <a:pt x="1072" y="9137"/>
                    </a:cubicBezTo>
                    <a:lnTo>
                      <a:pt x="5262" y="9137"/>
                    </a:lnTo>
                    <a:cubicBezTo>
                      <a:pt x="5483" y="9137"/>
                      <a:pt x="5640" y="8979"/>
                      <a:pt x="5640" y="8790"/>
                    </a:cubicBezTo>
                    <a:lnTo>
                      <a:pt x="5640" y="8066"/>
                    </a:lnTo>
                    <a:cubicBezTo>
                      <a:pt x="5640" y="7688"/>
                      <a:pt x="5420" y="7373"/>
                      <a:pt x="5105" y="7152"/>
                    </a:cubicBezTo>
                    <a:lnTo>
                      <a:pt x="6270" y="5419"/>
                    </a:lnTo>
                    <a:cubicBezTo>
                      <a:pt x="6333" y="5325"/>
                      <a:pt x="6333" y="5199"/>
                      <a:pt x="6270" y="5073"/>
                    </a:cubicBezTo>
                    <a:lnTo>
                      <a:pt x="3498" y="158"/>
                    </a:lnTo>
                    <a:cubicBezTo>
                      <a:pt x="3435" y="32"/>
                      <a:pt x="3309" y="0"/>
                      <a:pt x="31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39"/>
              <p:cNvSpPr/>
              <p:nvPr/>
            </p:nvSpPr>
            <p:spPr>
              <a:xfrm>
                <a:off x="-50523475" y="2316000"/>
                <a:ext cx="299325" cy="178025"/>
              </a:xfrm>
              <a:custGeom>
                <a:rect b="b" l="l" r="r" t="t"/>
                <a:pathLst>
                  <a:path extrusionOk="0" h="7121" w="11973">
                    <a:moveTo>
                      <a:pt x="1072" y="694"/>
                    </a:moveTo>
                    <a:cubicBezTo>
                      <a:pt x="1261" y="694"/>
                      <a:pt x="1419" y="851"/>
                      <a:pt x="1419" y="1040"/>
                    </a:cubicBezTo>
                    <a:cubicBezTo>
                      <a:pt x="1419" y="1229"/>
                      <a:pt x="1261" y="1418"/>
                      <a:pt x="1072" y="1418"/>
                    </a:cubicBezTo>
                    <a:cubicBezTo>
                      <a:pt x="883" y="1418"/>
                      <a:pt x="725" y="1229"/>
                      <a:pt x="725" y="1040"/>
                    </a:cubicBezTo>
                    <a:cubicBezTo>
                      <a:pt x="725" y="851"/>
                      <a:pt x="883" y="694"/>
                      <a:pt x="1072" y="694"/>
                    </a:cubicBezTo>
                    <a:close/>
                    <a:moveTo>
                      <a:pt x="6333" y="694"/>
                    </a:moveTo>
                    <a:lnTo>
                      <a:pt x="6333" y="1418"/>
                    </a:lnTo>
                    <a:lnTo>
                      <a:pt x="5640" y="1418"/>
                    </a:lnTo>
                    <a:lnTo>
                      <a:pt x="5640" y="694"/>
                    </a:lnTo>
                    <a:close/>
                    <a:moveTo>
                      <a:pt x="10902" y="725"/>
                    </a:moveTo>
                    <a:cubicBezTo>
                      <a:pt x="11122" y="725"/>
                      <a:pt x="11280" y="883"/>
                      <a:pt x="11280" y="1103"/>
                    </a:cubicBezTo>
                    <a:cubicBezTo>
                      <a:pt x="11280" y="1292"/>
                      <a:pt x="11122" y="1450"/>
                      <a:pt x="10902" y="1450"/>
                    </a:cubicBezTo>
                    <a:cubicBezTo>
                      <a:pt x="10712" y="1450"/>
                      <a:pt x="10555" y="1292"/>
                      <a:pt x="10555" y="1103"/>
                    </a:cubicBezTo>
                    <a:cubicBezTo>
                      <a:pt x="10586" y="883"/>
                      <a:pt x="10744" y="725"/>
                      <a:pt x="10902" y="725"/>
                    </a:cubicBezTo>
                    <a:close/>
                    <a:moveTo>
                      <a:pt x="2143" y="5640"/>
                    </a:moveTo>
                    <a:lnTo>
                      <a:pt x="2143" y="6364"/>
                    </a:lnTo>
                    <a:lnTo>
                      <a:pt x="1419" y="6364"/>
                    </a:lnTo>
                    <a:lnTo>
                      <a:pt x="1419" y="5640"/>
                    </a:lnTo>
                    <a:close/>
                    <a:moveTo>
                      <a:pt x="10555" y="5640"/>
                    </a:moveTo>
                    <a:lnTo>
                      <a:pt x="10555" y="6364"/>
                    </a:lnTo>
                    <a:lnTo>
                      <a:pt x="9862" y="6364"/>
                    </a:lnTo>
                    <a:lnTo>
                      <a:pt x="9862" y="5640"/>
                    </a:lnTo>
                    <a:close/>
                    <a:moveTo>
                      <a:pt x="10902" y="0"/>
                    </a:moveTo>
                    <a:cubicBezTo>
                      <a:pt x="10460" y="0"/>
                      <a:pt x="10051" y="252"/>
                      <a:pt x="9925" y="694"/>
                    </a:cubicBezTo>
                    <a:lnTo>
                      <a:pt x="7058" y="694"/>
                    </a:lnTo>
                    <a:lnTo>
                      <a:pt x="7058" y="379"/>
                    </a:lnTo>
                    <a:cubicBezTo>
                      <a:pt x="7058" y="189"/>
                      <a:pt x="6900" y="32"/>
                      <a:pt x="6711" y="32"/>
                    </a:cubicBezTo>
                    <a:lnTo>
                      <a:pt x="5294" y="32"/>
                    </a:lnTo>
                    <a:cubicBezTo>
                      <a:pt x="5073" y="32"/>
                      <a:pt x="4947" y="189"/>
                      <a:pt x="4947" y="379"/>
                    </a:cubicBezTo>
                    <a:lnTo>
                      <a:pt x="4947" y="725"/>
                    </a:lnTo>
                    <a:lnTo>
                      <a:pt x="2049" y="725"/>
                    </a:lnTo>
                    <a:cubicBezTo>
                      <a:pt x="1891" y="347"/>
                      <a:pt x="1513" y="32"/>
                      <a:pt x="1072" y="32"/>
                    </a:cubicBezTo>
                    <a:cubicBezTo>
                      <a:pt x="473" y="32"/>
                      <a:pt x="1" y="505"/>
                      <a:pt x="1" y="1072"/>
                    </a:cubicBezTo>
                    <a:cubicBezTo>
                      <a:pt x="1" y="1670"/>
                      <a:pt x="473" y="2143"/>
                      <a:pt x="1072" y="2143"/>
                    </a:cubicBezTo>
                    <a:cubicBezTo>
                      <a:pt x="1545" y="2143"/>
                      <a:pt x="1923" y="1828"/>
                      <a:pt x="2049" y="1450"/>
                    </a:cubicBezTo>
                    <a:lnTo>
                      <a:pt x="3592" y="1450"/>
                    </a:lnTo>
                    <a:cubicBezTo>
                      <a:pt x="3183" y="1670"/>
                      <a:pt x="2836" y="1985"/>
                      <a:pt x="2521" y="2332"/>
                    </a:cubicBezTo>
                    <a:cubicBezTo>
                      <a:pt x="1891" y="3088"/>
                      <a:pt x="1545" y="4002"/>
                      <a:pt x="1450" y="4978"/>
                    </a:cubicBezTo>
                    <a:lnTo>
                      <a:pt x="1103" y="4978"/>
                    </a:lnTo>
                    <a:cubicBezTo>
                      <a:pt x="914" y="4978"/>
                      <a:pt x="757" y="5136"/>
                      <a:pt x="757" y="5325"/>
                    </a:cubicBezTo>
                    <a:lnTo>
                      <a:pt x="757" y="6742"/>
                    </a:lnTo>
                    <a:cubicBezTo>
                      <a:pt x="757" y="6963"/>
                      <a:pt x="914" y="7121"/>
                      <a:pt x="1103" y="7121"/>
                    </a:cubicBezTo>
                    <a:lnTo>
                      <a:pt x="2521" y="7121"/>
                    </a:lnTo>
                    <a:cubicBezTo>
                      <a:pt x="2742" y="7121"/>
                      <a:pt x="2899" y="6963"/>
                      <a:pt x="2899" y="6742"/>
                    </a:cubicBezTo>
                    <a:lnTo>
                      <a:pt x="2899" y="5325"/>
                    </a:lnTo>
                    <a:cubicBezTo>
                      <a:pt x="2899" y="5136"/>
                      <a:pt x="2742" y="4978"/>
                      <a:pt x="2521" y="4978"/>
                    </a:cubicBezTo>
                    <a:lnTo>
                      <a:pt x="2175" y="4978"/>
                    </a:lnTo>
                    <a:cubicBezTo>
                      <a:pt x="2332" y="3403"/>
                      <a:pt x="3435" y="2017"/>
                      <a:pt x="4979" y="1607"/>
                    </a:cubicBezTo>
                    <a:lnTo>
                      <a:pt x="4979" y="1796"/>
                    </a:lnTo>
                    <a:cubicBezTo>
                      <a:pt x="4979" y="1985"/>
                      <a:pt x="5136" y="2143"/>
                      <a:pt x="5325" y="2143"/>
                    </a:cubicBezTo>
                    <a:lnTo>
                      <a:pt x="6743" y="2143"/>
                    </a:lnTo>
                    <a:cubicBezTo>
                      <a:pt x="6932" y="2143"/>
                      <a:pt x="7089" y="1985"/>
                      <a:pt x="7089" y="1796"/>
                    </a:cubicBezTo>
                    <a:lnTo>
                      <a:pt x="7089" y="1576"/>
                    </a:lnTo>
                    <a:cubicBezTo>
                      <a:pt x="8633" y="1985"/>
                      <a:pt x="9736" y="3371"/>
                      <a:pt x="9893" y="4947"/>
                    </a:cubicBezTo>
                    <a:lnTo>
                      <a:pt x="9547" y="4947"/>
                    </a:lnTo>
                    <a:cubicBezTo>
                      <a:pt x="9358" y="4947"/>
                      <a:pt x="9200" y="5104"/>
                      <a:pt x="9200" y="5293"/>
                    </a:cubicBezTo>
                    <a:lnTo>
                      <a:pt x="9200" y="6711"/>
                    </a:lnTo>
                    <a:cubicBezTo>
                      <a:pt x="9200" y="6932"/>
                      <a:pt x="9358" y="7089"/>
                      <a:pt x="9547" y="7089"/>
                    </a:cubicBezTo>
                    <a:lnTo>
                      <a:pt x="10965" y="7089"/>
                    </a:lnTo>
                    <a:cubicBezTo>
                      <a:pt x="11154" y="7089"/>
                      <a:pt x="11311" y="6932"/>
                      <a:pt x="11311" y="6711"/>
                    </a:cubicBezTo>
                    <a:lnTo>
                      <a:pt x="11311" y="5293"/>
                    </a:lnTo>
                    <a:cubicBezTo>
                      <a:pt x="11311" y="5104"/>
                      <a:pt x="11154" y="4947"/>
                      <a:pt x="10965" y="4947"/>
                    </a:cubicBezTo>
                    <a:lnTo>
                      <a:pt x="10618" y="4947"/>
                    </a:lnTo>
                    <a:cubicBezTo>
                      <a:pt x="10523" y="4002"/>
                      <a:pt x="10177" y="3056"/>
                      <a:pt x="9547" y="2300"/>
                    </a:cubicBezTo>
                    <a:cubicBezTo>
                      <a:pt x="9232" y="1954"/>
                      <a:pt x="8885" y="1639"/>
                      <a:pt x="8476" y="1418"/>
                    </a:cubicBezTo>
                    <a:lnTo>
                      <a:pt x="10019" y="1418"/>
                    </a:lnTo>
                    <a:cubicBezTo>
                      <a:pt x="10082" y="1828"/>
                      <a:pt x="10492" y="2111"/>
                      <a:pt x="10902" y="2111"/>
                    </a:cubicBezTo>
                    <a:cubicBezTo>
                      <a:pt x="11500" y="2111"/>
                      <a:pt x="11973" y="1639"/>
                      <a:pt x="11973" y="1040"/>
                    </a:cubicBezTo>
                    <a:cubicBezTo>
                      <a:pt x="11973" y="473"/>
                      <a:pt x="11500" y="0"/>
                      <a:pt x="109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2" name="Google Shape;382;p39"/>
            <p:cNvGrpSpPr/>
            <p:nvPr/>
          </p:nvGrpSpPr>
          <p:grpSpPr>
            <a:xfrm>
              <a:off x="4642739" y="1801128"/>
              <a:ext cx="331821" cy="331848"/>
              <a:chOff x="-50154850" y="2316775"/>
              <a:chExt cx="300100" cy="300125"/>
            </a:xfrm>
          </p:grpSpPr>
          <p:sp>
            <p:nvSpPr>
              <p:cNvPr id="383" name="Google Shape;383;p39"/>
              <p:cNvSpPr/>
              <p:nvPr/>
            </p:nvSpPr>
            <p:spPr>
              <a:xfrm>
                <a:off x="-50154850" y="2316775"/>
                <a:ext cx="300100" cy="300125"/>
              </a:xfrm>
              <a:custGeom>
                <a:rect b="b" l="l" r="r" t="t"/>
                <a:pathLst>
                  <a:path extrusionOk="0" h="12005" w="12004">
                    <a:moveTo>
                      <a:pt x="1418" y="694"/>
                    </a:moveTo>
                    <a:lnTo>
                      <a:pt x="1418" y="1419"/>
                    </a:lnTo>
                    <a:lnTo>
                      <a:pt x="693" y="1419"/>
                    </a:lnTo>
                    <a:lnTo>
                      <a:pt x="693" y="694"/>
                    </a:lnTo>
                    <a:close/>
                    <a:moveTo>
                      <a:pt x="11279" y="694"/>
                    </a:moveTo>
                    <a:lnTo>
                      <a:pt x="11279" y="1419"/>
                    </a:lnTo>
                    <a:lnTo>
                      <a:pt x="10586" y="1419"/>
                    </a:lnTo>
                    <a:lnTo>
                      <a:pt x="10586" y="694"/>
                    </a:lnTo>
                    <a:close/>
                    <a:moveTo>
                      <a:pt x="9893" y="1419"/>
                    </a:moveTo>
                    <a:lnTo>
                      <a:pt x="9893" y="1765"/>
                    </a:lnTo>
                    <a:cubicBezTo>
                      <a:pt x="9893" y="1954"/>
                      <a:pt x="10019" y="2112"/>
                      <a:pt x="10239" y="2112"/>
                    </a:cubicBezTo>
                    <a:lnTo>
                      <a:pt x="10586" y="2112"/>
                    </a:lnTo>
                    <a:lnTo>
                      <a:pt x="10586" y="9893"/>
                    </a:lnTo>
                    <a:lnTo>
                      <a:pt x="10239" y="9893"/>
                    </a:lnTo>
                    <a:cubicBezTo>
                      <a:pt x="10019" y="9893"/>
                      <a:pt x="9893" y="10051"/>
                      <a:pt x="9893" y="10240"/>
                    </a:cubicBezTo>
                    <a:lnTo>
                      <a:pt x="9893" y="10587"/>
                    </a:lnTo>
                    <a:lnTo>
                      <a:pt x="2111" y="10587"/>
                    </a:lnTo>
                    <a:lnTo>
                      <a:pt x="2111" y="10240"/>
                    </a:lnTo>
                    <a:cubicBezTo>
                      <a:pt x="2111" y="10051"/>
                      <a:pt x="1953" y="9893"/>
                      <a:pt x="1764" y="9893"/>
                    </a:cubicBezTo>
                    <a:lnTo>
                      <a:pt x="1418" y="9893"/>
                    </a:lnTo>
                    <a:lnTo>
                      <a:pt x="1418" y="2112"/>
                    </a:lnTo>
                    <a:lnTo>
                      <a:pt x="1764" y="2112"/>
                    </a:lnTo>
                    <a:cubicBezTo>
                      <a:pt x="1953" y="2112"/>
                      <a:pt x="2111" y="1954"/>
                      <a:pt x="2111" y="1765"/>
                    </a:cubicBezTo>
                    <a:lnTo>
                      <a:pt x="2111" y="1419"/>
                    </a:lnTo>
                    <a:close/>
                    <a:moveTo>
                      <a:pt x="1418" y="10555"/>
                    </a:moveTo>
                    <a:lnTo>
                      <a:pt x="1418" y="11248"/>
                    </a:lnTo>
                    <a:lnTo>
                      <a:pt x="693" y="11248"/>
                    </a:lnTo>
                    <a:lnTo>
                      <a:pt x="693" y="10555"/>
                    </a:lnTo>
                    <a:close/>
                    <a:moveTo>
                      <a:pt x="11279" y="10555"/>
                    </a:moveTo>
                    <a:lnTo>
                      <a:pt x="11279" y="11248"/>
                    </a:lnTo>
                    <a:lnTo>
                      <a:pt x="10586" y="11248"/>
                    </a:lnTo>
                    <a:lnTo>
                      <a:pt x="10586" y="10555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48"/>
                    </a:cubicBezTo>
                    <a:lnTo>
                      <a:pt x="0" y="1765"/>
                    </a:lnTo>
                    <a:cubicBezTo>
                      <a:pt x="0" y="1954"/>
                      <a:pt x="158" y="2112"/>
                      <a:pt x="347" y="2112"/>
                    </a:cubicBezTo>
                    <a:lnTo>
                      <a:pt x="693" y="2112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1"/>
                      <a:pt x="0" y="10240"/>
                    </a:cubicBezTo>
                    <a:lnTo>
                      <a:pt x="0" y="11658"/>
                    </a:lnTo>
                    <a:cubicBezTo>
                      <a:pt x="0" y="11847"/>
                      <a:pt x="158" y="12004"/>
                      <a:pt x="347" y="12004"/>
                    </a:cubicBezTo>
                    <a:lnTo>
                      <a:pt x="1764" y="12004"/>
                    </a:lnTo>
                    <a:cubicBezTo>
                      <a:pt x="1953" y="12004"/>
                      <a:pt x="2111" y="11847"/>
                      <a:pt x="2111" y="11658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8"/>
                    </a:lnTo>
                    <a:cubicBezTo>
                      <a:pt x="9893" y="11847"/>
                      <a:pt x="10019" y="12004"/>
                      <a:pt x="10239" y="12004"/>
                    </a:cubicBezTo>
                    <a:lnTo>
                      <a:pt x="11657" y="12004"/>
                    </a:lnTo>
                    <a:cubicBezTo>
                      <a:pt x="11846" y="12004"/>
                      <a:pt x="12004" y="11847"/>
                      <a:pt x="12004" y="11658"/>
                    </a:cubicBezTo>
                    <a:lnTo>
                      <a:pt x="12004" y="10240"/>
                    </a:lnTo>
                    <a:cubicBezTo>
                      <a:pt x="12004" y="10051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12"/>
                    </a:lnTo>
                    <a:lnTo>
                      <a:pt x="11657" y="2112"/>
                    </a:lnTo>
                    <a:lnTo>
                      <a:pt x="11657" y="2080"/>
                    </a:lnTo>
                    <a:cubicBezTo>
                      <a:pt x="11846" y="2080"/>
                      <a:pt x="12004" y="1923"/>
                      <a:pt x="12004" y="1734"/>
                    </a:cubicBezTo>
                    <a:lnTo>
                      <a:pt x="12004" y="348"/>
                    </a:lnTo>
                    <a:cubicBezTo>
                      <a:pt x="12004" y="158"/>
                      <a:pt x="11846" y="1"/>
                      <a:pt x="11657" y="1"/>
                    </a:cubicBezTo>
                    <a:lnTo>
                      <a:pt x="10239" y="1"/>
                    </a:lnTo>
                    <a:cubicBezTo>
                      <a:pt x="10019" y="1"/>
                      <a:pt x="9893" y="158"/>
                      <a:pt x="9893" y="348"/>
                    </a:cubicBezTo>
                    <a:lnTo>
                      <a:pt x="9893" y="694"/>
                    </a:lnTo>
                    <a:lnTo>
                      <a:pt x="2111" y="694"/>
                    </a:lnTo>
                    <a:lnTo>
                      <a:pt x="2111" y="348"/>
                    </a:lnTo>
                    <a:cubicBezTo>
                      <a:pt x="2111" y="158"/>
                      <a:pt x="1953" y="1"/>
                      <a:pt x="17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39"/>
              <p:cNvSpPr/>
              <p:nvPr/>
            </p:nvSpPr>
            <p:spPr>
              <a:xfrm>
                <a:off x="-50083975" y="2368775"/>
                <a:ext cx="158325" cy="193775"/>
              </a:xfrm>
              <a:custGeom>
                <a:rect b="b" l="l" r="r" t="t"/>
                <a:pathLst>
                  <a:path extrusionOk="0" h="7751" w="6333">
                    <a:moveTo>
                      <a:pt x="5577" y="693"/>
                    </a:moveTo>
                    <a:lnTo>
                      <a:pt x="5577" y="1567"/>
                    </a:lnTo>
                    <a:lnTo>
                      <a:pt x="5577" y="1567"/>
                    </a:lnTo>
                    <a:cubicBezTo>
                      <a:pt x="5492" y="1468"/>
                      <a:pt x="5402" y="1418"/>
                      <a:pt x="5262" y="1418"/>
                    </a:cubicBezTo>
                    <a:lnTo>
                      <a:pt x="3844" y="1418"/>
                    </a:lnTo>
                    <a:cubicBezTo>
                      <a:pt x="3655" y="1418"/>
                      <a:pt x="3498" y="1576"/>
                      <a:pt x="3498" y="1765"/>
                    </a:cubicBezTo>
                    <a:lnTo>
                      <a:pt x="3498" y="6742"/>
                    </a:lnTo>
                    <a:cubicBezTo>
                      <a:pt x="3498" y="6900"/>
                      <a:pt x="3624" y="6963"/>
                      <a:pt x="3687" y="7089"/>
                    </a:cubicBezTo>
                    <a:lnTo>
                      <a:pt x="2584" y="7089"/>
                    </a:lnTo>
                    <a:cubicBezTo>
                      <a:pt x="2710" y="6963"/>
                      <a:pt x="2773" y="6900"/>
                      <a:pt x="2773" y="6742"/>
                    </a:cubicBezTo>
                    <a:lnTo>
                      <a:pt x="2773" y="1765"/>
                    </a:lnTo>
                    <a:cubicBezTo>
                      <a:pt x="2773" y="1576"/>
                      <a:pt x="2647" y="1418"/>
                      <a:pt x="2426" y="1418"/>
                    </a:cubicBezTo>
                    <a:lnTo>
                      <a:pt x="1009" y="1418"/>
                    </a:lnTo>
                    <a:cubicBezTo>
                      <a:pt x="851" y="1418"/>
                      <a:pt x="788" y="1544"/>
                      <a:pt x="662" y="1607"/>
                    </a:cubicBezTo>
                    <a:lnTo>
                      <a:pt x="662" y="693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lnTo>
                      <a:pt x="1" y="2489"/>
                    </a:lnTo>
                    <a:cubicBezTo>
                      <a:pt x="1" y="2696"/>
                      <a:pt x="163" y="2835"/>
                      <a:pt x="328" y="2835"/>
                    </a:cubicBezTo>
                    <a:cubicBezTo>
                      <a:pt x="415" y="2835"/>
                      <a:pt x="503" y="2796"/>
                      <a:pt x="568" y="2710"/>
                    </a:cubicBezTo>
                    <a:lnTo>
                      <a:pt x="1166" y="2143"/>
                    </a:lnTo>
                    <a:lnTo>
                      <a:pt x="2080" y="2143"/>
                    </a:lnTo>
                    <a:lnTo>
                      <a:pt x="2080" y="6585"/>
                    </a:lnTo>
                    <a:lnTo>
                      <a:pt x="1481" y="7183"/>
                    </a:lnTo>
                    <a:cubicBezTo>
                      <a:pt x="1261" y="7404"/>
                      <a:pt x="1418" y="7750"/>
                      <a:pt x="1733" y="7750"/>
                    </a:cubicBezTo>
                    <a:lnTo>
                      <a:pt x="4537" y="7750"/>
                    </a:lnTo>
                    <a:cubicBezTo>
                      <a:pt x="4852" y="7750"/>
                      <a:pt x="5010" y="7372"/>
                      <a:pt x="4758" y="7183"/>
                    </a:cubicBezTo>
                    <a:lnTo>
                      <a:pt x="4159" y="6585"/>
                    </a:lnTo>
                    <a:lnTo>
                      <a:pt x="4159" y="2143"/>
                    </a:lnTo>
                    <a:lnTo>
                      <a:pt x="5073" y="2143"/>
                    </a:lnTo>
                    <a:lnTo>
                      <a:pt x="5671" y="2710"/>
                    </a:lnTo>
                    <a:cubicBezTo>
                      <a:pt x="5747" y="2796"/>
                      <a:pt x="5842" y="2835"/>
                      <a:pt x="5933" y="2835"/>
                    </a:cubicBezTo>
                    <a:cubicBezTo>
                      <a:pt x="6107" y="2835"/>
                      <a:pt x="6270" y="2696"/>
                      <a:pt x="6270" y="2489"/>
                    </a:cubicBezTo>
                    <a:lnTo>
                      <a:pt x="6270" y="347"/>
                    </a:lnTo>
                    <a:cubicBezTo>
                      <a:pt x="6333" y="158"/>
                      <a:pt x="6176" y="0"/>
                      <a:pt x="59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0"/>
          <p:cNvSpPr txBox="1"/>
          <p:nvPr>
            <p:ph type="ctrTitle"/>
          </p:nvPr>
        </p:nvSpPr>
        <p:spPr>
          <a:xfrm flipH="1">
            <a:off x="6771046" y="827975"/>
            <a:ext cx="15144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/>
              <a:t>YOU COULD USE THREE COLUMNS, WHY NOT?</a:t>
            </a:r>
            <a:endParaRPr/>
          </a:p>
        </p:txBody>
      </p:sp>
      <p:sp>
        <p:nvSpPr>
          <p:cNvPr id="390" name="Google Shape;390;p40"/>
          <p:cNvSpPr txBox="1"/>
          <p:nvPr>
            <p:ph idx="2" type="subTitle"/>
          </p:nvPr>
        </p:nvSpPr>
        <p:spPr>
          <a:xfrm>
            <a:off x="906244" y="2415113"/>
            <a:ext cx="1514400" cy="8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</a:pPr>
            <a:r>
              <a:rPr lang="es-ES" sz="1100"/>
              <a:t>Despite being red, Mars is a cold place, not hot. </a:t>
            </a:r>
            <a:r>
              <a:rPr lang="es-ES" sz="1100"/>
              <a:t>It’</a:t>
            </a:r>
            <a:r>
              <a:rPr lang="es-ES" sz="1100"/>
              <a:t>s full of iron oxide dust, giv</a:t>
            </a:r>
            <a:r>
              <a:rPr lang="es-ES" sz="1100"/>
              <a:t>ing</a:t>
            </a:r>
            <a:r>
              <a:rPr lang="es-ES" sz="1100"/>
              <a:t> the planet its reddish cast</a:t>
            </a:r>
            <a:endParaRPr b="0" sz="1100"/>
          </a:p>
        </p:txBody>
      </p:sp>
      <p:sp>
        <p:nvSpPr>
          <p:cNvPr id="391" name="Google Shape;391;p40"/>
          <p:cNvSpPr txBox="1"/>
          <p:nvPr>
            <p:ph idx="1" type="subTitle"/>
          </p:nvPr>
        </p:nvSpPr>
        <p:spPr>
          <a:xfrm flipH="1">
            <a:off x="906049" y="1544100"/>
            <a:ext cx="1514700" cy="823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/>
              <a:t>MARS</a:t>
            </a:r>
            <a:endParaRPr sz="1400"/>
          </a:p>
        </p:txBody>
      </p:sp>
      <p:sp>
        <p:nvSpPr>
          <p:cNvPr id="392" name="Google Shape;392;p40"/>
          <p:cNvSpPr txBox="1"/>
          <p:nvPr>
            <p:ph idx="3" type="subTitle"/>
          </p:nvPr>
        </p:nvSpPr>
        <p:spPr>
          <a:xfrm flipH="1">
            <a:off x="2897617" y="1544100"/>
            <a:ext cx="1514700" cy="823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/>
              <a:t>JUPITER</a:t>
            </a:r>
            <a:endParaRPr sz="1400"/>
          </a:p>
        </p:txBody>
      </p:sp>
      <p:sp>
        <p:nvSpPr>
          <p:cNvPr id="393" name="Google Shape;393;p40"/>
          <p:cNvSpPr txBox="1"/>
          <p:nvPr>
            <p:ph idx="5" type="subTitle"/>
          </p:nvPr>
        </p:nvSpPr>
        <p:spPr>
          <a:xfrm flipH="1">
            <a:off x="4882125" y="1544100"/>
            <a:ext cx="1514700" cy="823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VENUS</a:t>
            </a:r>
            <a:endParaRPr sz="1400"/>
          </a:p>
        </p:txBody>
      </p:sp>
      <p:sp>
        <p:nvSpPr>
          <p:cNvPr id="394" name="Google Shape;394;p40"/>
          <p:cNvSpPr txBox="1"/>
          <p:nvPr>
            <p:ph idx="4" type="subTitle"/>
          </p:nvPr>
        </p:nvSpPr>
        <p:spPr>
          <a:xfrm>
            <a:off x="2897813" y="2415113"/>
            <a:ext cx="15144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It’s a gas giant and the biggest planet in our Solar System. Jupiter is the fourth-brightest object in the sky</a:t>
            </a:r>
            <a:endParaRPr sz="1100"/>
          </a:p>
        </p:txBody>
      </p:sp>
      <p:sp>
        <p:nvSpPr>
          <p:cNvPr id="395" name="Google Shape;395;p40"/>
          <p:cNvSpPr txBox="1"/>
          <p:nvPr>
            <p:ph idx="6" type="subTitle"/>
          </p:nvPr>
        </p:nvSpPr>
        <p:spPr>
          <a:xfrm>
            <a:off x="4882322" y="2415113"/>
            <a:ext cx="15144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Venus has a beautiful name and is the second planet from the Sun. It’s terribly hot, even hotter than Mercury</a:t>
            </a:r>
            <a:endParaRPr sz="1100"/>
          </a:p>
        </p:txBody>
      </p:sp>
      <p:grpSp>
        <p:nvGrpSpPr>
          <p:cNvPr id="396" name="Google Shape;396;p40"/>
          <p:cNvGrpSpPr/>
          <p:nvPr/>
        </p:nvGrpSpPr>
        <p:grpSpPr>
          <a:xfrm>
            <a:off x="1497547" y="1629559"/>
            <a:ext cx="4308275" cy="332705"/>
            <a:chOff x="1497547" y="1716411"/>
            <a:chExt cx="4308275" cy="332705"/>
          </a:xfrm>
        </p:grpSpPr>
        <p:grpSp>
          <p:nvGrpSpPr>
            <p:cNvPr id="397" name="Google Shape;397;p40"/>
            <p:cNvGrpSpPr/>
            <p:nvPr/>
          </p:nvGrpSpPr>
          <p:grpSpPr>
            <a:xfrm>
              <a:off x="1497547" y="1716411"/>
              <a:ext cx="331821" cy="332705"/>
              <a:chOff x="-48633950" y="1972600"/>
              <a:chExt cx="300100" cy="300900"/>
            </a:xfrm>
          </p:grpSpPr>
          <p:sp>
            <p:nvSpPr>
              <p:cNvPr id="398" name="Google Shape;398;p40"/>
              <p:cNvSpPr/>
              <p:nvPr/>
            </p:nvSpPr>
            <p:spPr>
              <a:xfrm>
                <a:off x="-48633950" y="1972600"/>
                <a:ext cx="300100" cy="300900"/>
              </a:xfrm>
              <a:custGeom>
                <a:rect b="b" l="l" r="r" t="t"/>
                <a:pathLst>
                  <a:path extrusionOk="0" h="12036" w="12004">
                    <a:moveTo>
                      <a:pt x="1418" y="756"/>
                    </a:moveTo>
                    <a:lnTo>
                      <a:pt x="1418" y="1481"/>
                    </a:lnTo>
                    <a:lnTo>
                      <a:pt x="693" y="1481"/>
                    </a:lnTo>
                    <a:lnTo>
                      <a:pt x="693" y="756"/>
                    </a:lnTo>
                    <a:close/>
                    <a:moveTo>
                      <a:pt x="11310" y="756"/>
                    </a:moveTo>
                    <a:lnTo>
                      <a:pt x="11310" y="1481"/>
                    </a:lnTo>
                    <a:lnTo>
                      <a:pt x="10586" y="1481"/>
                    </a:lnTo>
                    <a:lnTo>
                      <a:pt x="10586" y="756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0" y="2143"/>
                      <a:pt x="10239" y="2143"/>
                    </a:cubicBezTo>
                    <a:lnTo>
                      <a:pt x="10586" y="2143"/>
                    </a:lnTo>
                    <a:lnTo>
                      <a:pt x="10586" y="5293"/>
                    </a:lnTo>
                    <a:cubicBezTo>
                      <a:pt x="10365" y="5104"/>
                      <a:pt x="10050" y="4915"/>
                      <a:pt x="9672" y="4663"/>
                    </a:cubicBezTo>
                    <a:cubicBezTo>
                      <a:pt x="8822" y="4159"/>
                      <a:pt x="7530" y="3560"/>
                      <a:pt x="6018" y="3560"/>
                    </a:cubicBezTo>
                    <a:cubicBezTo>
                      <a:pt x="4537" y="3560"/>
                      <a:pt x="3214" y="4159"/>
                      <a:pt x="2363" y="4663"/>
                    </a:cubicBezTo>
                    <a:cubicBezTo>
                      <a:pt x="2017" y="4852"/>
                      <a:pt x="1701" y="5104"/>
                      <a:pt x="1449" y="5293"/>
                    </a:cubicBezTo>
                    <a:lnTo>
                      <a:pt x="1449" y="2143"/>
                    </a:lnTo>
                    <a:lnTo>
                      <a:pt x="1764" y="2143"/>
                    </a:lnTo>
                    <a:cubicBezTo>
                      <a:pt x="1954" y="2143"/>
                      <a:pt x="2111" y="1985"/>
                      <a:pt x="2111" y="1796"/>
                    </a:cubicBezTo>
                    <a:lnTo>
                      <a:pt x="2111" y="1418"/>
                    </a:lnTo>
                    <a:close/>
                    <a:moveTo>
                      <a:pt x="8065" y="4695"/>
                    </a:moveTo>
                    <a:cubicBezTo>
                      <a:pt x="8538" y="4915"/>
                      <a:pt x="8979" y="5104"/>
                      <a:pt x="9326" y="5293"/>
                    </a:cubicBezTo>
                    <a:cubicBezTo>
                      <a:pt x="9798" y="5577"/>
                      <a:pt x="10208" y="5860"/>
                      <a:pt x="10428" y="6049"/>
                    </a:cubicBezTo>
                    <a:cubicBezTo>
                      <a:pt x="10208" y="6238"/>
                      <a:pt x="9798" y="6522"/>
                      <a:pt x="9326" y="6805"/>
                    </a:cubicBezTo>
                    <a:cubicBezTo>
                      <a:pt x="8979" y="6994"/>
                      <a:pt x="8570" y="7215"/>
                      <a:pt x="8065" y="7372"/>
                    </a:cubicBezTo>
                    <a:cubicBezTo>
                      <a:pt x="8349" y="6994"/>
                      <a:pt x="8475" y="6522"/>
                      <a:pt x="8475" y="6049"/>
                    </a:cubicBezTo>
                    <a:cubicBezTo>
                      <a:pt x="8475" y="5514"/>
                      <a:pt x="8318" y="5104"/>
                      <a:pt x="8065" y="4695"/>
                    </a:cubicBezTo>
                    <a:close/>
                    <a:moveTo>
                      <a:pt x="3970" y="4726"/>
                    </a:moveTo>
                    <a:cubicBezTo>
                      <a:pt x="3718" y="5136"/>
                      <a:pt x="3592" y="5608"/>
                      <a:pt x="3592" y="6081"/>
                    </a:cubicBezTo>
                    <a:cubicBezTo>
                      <a:pt x="3529" y="6553"/>
                      <a:pt x="3686" y="7026"/>
                      <a:pt x="3970" y="7435"/>
                    </a:cubicBezTo>
                    <a:cubicBezTo>
                      <a:pt x="3497" y="7215"/>
                      <a:pt x="3056" y="7026"/>
                      <a:pt x="2710" y="6837"/>
                    </a:cubicBezTo>
                    <a:cubicBezTo>
                      <a:pt x="2237" y="6553"/>
                      <a:pt x="1859" y="6270"/>
                      <a:pt x="1607" y="6081"/>
                    </a:cubicBezTo>
                    <a:cubicBezTo>
                      <a:pt x="1859" y="5892"/>
                      <a:pt x="2237" y="5608"/>
                      <a:pt x="2710" y="5325"/>
                    </a:cubicBezTo>
                    <a:cubicBezTo>
                      <a:pt x="3056" y="5136"/>
                      <a:pt x="3466" y="4915"/>
                      <a:pt x="3970" y="4726"/>
                    </a:cubicBezTo>
                    <a:close/>
                    <a:moveTo>
                      <a:pt x="6018" y="4285"/>
                    </a:moveTo>
                    <a:cubicBezTo>
                      <a:pt x="6994" y="4285"/>
                      <a:pt x="7782" y="5073"/>
                      <a:pt x="7782" y="6049"/>
                    </a:cubicBezTo>
                    <a:cubicBezTo>
                      <a:pt x="7782" y="7026"/>
                      <a:pt x="6994" y="7814"/>
                      <a:pt x="6018" y="7814"/>
                    </a:cubicBezTo>
                    <a:cubicBezTo>
                      <a:pt x="5041" y="7814"/>
                      <a:pt x="4253" y="7026"/>
                      <a:pt x="4253" y="6049"/>
                    </a:cubicBezTo>
                    <a:cubicBezTo>
                      <a:pt x="4253" y="5073"/>
                      <a:pt x="5041" y="4285"/>
                      <a:pt x="6018" y="4285"/>
                    </a:cubicBezTo>
                    <a:close/>
                    <a:moveTo>
                      <a:pt x="10554" y="6805"/>
                    </a:moveTo>
                    <a:lnTo>
                      <a:pt x="10554" y="9956"/>
                    </a:lnTo>
                    <a:lnTo>
                      <a:pt x="10239" y="9956"/>
                    </a:lnTo>
                    <a:cubicBezTo>
                      <a:pt x="10050" y="9956"/>
                      <a:pt x="9893" y="10113"/>
                      <a:pt x="9893" y="10302"/>
                    </a:cubicBezTo>
                    <a:lnTo>
                      <a:pt x="9893" y="10649"/>
                    </a:lnTo>
                    <a:lnTo>
                      <a:pt x="2143" y="10649"/>
                    </a:lnTo>
                    <a:lnTo>
                      <a:pt x="2143" y="10302"/>
                    </a:lnTo>
                    <a:cubicBezTo>
                      <a:pt x="2143" y="10113"/>
                      <a:pt x="1985" y="9956"/>
                      <a:pt x="1764" y="9956"/>
                    </a:cubicBezTo>
                    <a:lnTo>
                      <a:pt x="1418" y="9956"/>
                    </a:lnTo>
                    <a:lnTo>
                      <a:pt x="1418" y="6805"/>
                    </a:lnTo>
                    <a:cubicBezTo>
                      <a:pt x="1670" y="6994"/>
                      <a:pt x="1985" y="7183"/>
                      <a:pt x="2332" y="7435"/>
                    </a:cubicBezTo>
                    <a:cubicBezTo>
                      <a:pt x="3182" y="7940"/>
                      <a:pt x="4505" y="8538"/>
                      <a:pt x="5986" y="8538"/>
                    </a:cubicBezTo>
                    <a:cubicBezTo>
                      <a:pt x="7498" y="8538"/>
                      <a:pt x="8790" y="7940"/>
                      <a:pt x="9641" y="7435"/>
                    </a:cubicBezTo>
                    <a:cubicBezTo>
                      <a:pt x="10019" y="7215"/>
                      <a:pt x="10334" y="6994"/>
                      <a:pt x="10554" y="6805"/>
                    </a:cubicBezTo>
                    <a:close/>
                    <a:moveTo>
                      <a:pt x="1418" y="10617"/>
                    </a:moveTo>
                    <a:lnTo>
                      <a:pt x="1418" y="11311"/>
                    </a:lnTo>
                    <a:lnTo>
                      <a:pt x="693" y="11311"/>
                    </a:lnTo>
                    <a:lnTo>
                      <a:pt x="693" y="10617"/>
                    </a:lnTo>
                    <a:close/>
                    <a:moveTo>
                      <a:pt x="11310" y="10617"/>
                    </a:moveTo>
                    <a:lnTo>
                      <a:pt x="11310" y="11311"/>
                    </a:lnTo>
                    <a:lnTo>
                      <a:pt x="10586" y="11311"/>
                    </a:lnTo>
                    <a:lnTo>
                      <a:pt x="10586" y="10617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89"/>
                      <a:pt x="0" y="378"/>
                    </a:cubicBezTo>
                    <a:lnTo>
                      <a:pt x="0" y="1796"/>
                    </a:lnTo>
                    <a:cubicBezTo>
                      <a:pt x="0" y="1985"/>
                      <a:pt x="158" y="2143"/>
                      <a:pt x="347" y="2143"/>
                    </a:cubicBezTo>
                    <a:lnTo>
                      <a:pt x="693" y="2143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0"/>
                      <a:pt x="0" y="10239"/>
                    </a:cubicBezTo>
                    <a:lnTo>
                      <a:pt x="0" y="11657"/>
                    </a:lnTo>
                    <a:cubicBezTo>
                      <a:pt x="0" y="11878"/>
                      <a:pt x="158" y="12035"/>
                      <a:pt x="347" y="12035"/>
                    </a:cubicBezTo>
                    <a:lnTo>
                      <a:pt x="1764" y="12035"/>
                    </a:lnTo>
                    <a:cubicBezTo>
                      <a:pt x="1954" y="12035"/>
                      <a:pt x="2111" y="11878"/>
                      <a:pt x="2111" y="11657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7"/>
                    </a:lnTo>
                    <a:cubicBezTo>
                      <a:pt x="9893" y="11878"/>
                      <a:pt x="10050" y="12035"/>
                      <a:pt x="10239" y="12035"/>
                    </a:cubicBezTo>
                    <a:lnTo>
                      <a:pt x="11657" y="12035"/>
                    </a:lnTo>
                    <a:cubicBezTo>
                      <a:pt x="11846" y="12035"/>
                      <a:pt x="12004" y="11878"/>
                      <a:pt x="12004" y="11657"/>
                    </a:cubicBezTo>
                    <a:lnTo>
                      <a:pt x="12004" y="10239"/>
                    </a:lnTo>
                    <a:cubicBezTo>
                      <a:pt x="12004" y="10050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43"/>
                    </a:lnTo>
                    <a:lnTo>
                      <a:pt x="11657" y="2143"/>
                    </a:lnTo>
                    <a:cubicBezTo>
                      <a:pt x="11846" y="2143"/>
                      <a:pt x="12004" y="1985"/>
                      <a:pt x="12004" y="1796"/>
                    </a:cubicBezTo>
                    <a:lnTo>
                      <a:pt x="12004" y="378"/>
                    </a:lnTo>
                    <a:cubicBezTo>
                      <a:pt x="12004" y="189"/>
                      <a:pt x="11846" y="0"/>
                      <a:pt x="11657" y="0"/>
                    </a:cubicBezTo>
                    <a:lnTo>
                      <a:pt x="10239" y="0"/>
                    </a:lnTo>
                    <a:cubicBezTo>
                      <a:pt x="10050" y="0"/>
                      <a:pt x="9893" y="189"/>
                      <a:pt x="9893" y="378"/>
                    </a:cubicBezTo>
                    <a:lnTo>
                      <a:pt x="9893" y="725"/>
                    </a:lnTo>
                    <a:lnTo>
                      <a:pt x="2111" y="725"/>
                    </a:lnTo>
                    <a:lnTo>
                      <a:pt x="2111" y="378"/>
                    </a:lnTo>
                    <a:cubicBezTo>
                      <a:pt x="2111" y="189"/>
                      <a:pt x="1954" y="0"/>
                      <a:pt x="17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40"/>
              <p:cNvSpPr/>
              <p:nvPr/>
            </p:nvSpPr>
            <p:spPr>
              <a:xfrm>
                <a:off x="-48509525" y="2097050"/>
                <a:ext cx="52800" cy="52775"/>
              </a:xfrm>
              <a:custGeom>
                <a:rect b="b" l="l" r="r" t="t"/>
                <a:pathLst>
                  <a:path extrusionOk="0" h="2111" w="2112">
                    <a:moveTo>
                      <a:pt x="1041" y="725"/>
                    </a:moveTo>
                    <a:cubicBezTo>
                      <a:pt x="1230" y="725"/>
                      <a:pt x="1387" y="882"/>
                      <a:pt x="1387" y="1071"/>
                    </a:cubicBezTo>
                    <a:cubicBezTo>
                      <a:pt x="1387" y="1260"/>
                      <a:pt x="1230" y="1418"/>
                      <a:pt x="1041" y="1418"/>
                    </a:cubicBezTo>
                    <a:cubicBezTo>
                      <a:pt x="852" y="1418"/>
                      <a:pt x="694" y="1260"/>
                      <a:pt x="694" y="1071"/>
                    </a:cubicBezTo>
                    <a:cubicBezTo>
                      <a:pt x="694" y="882"/>
                      <a:pt x="852" y="725"/>
                      <a:pt x="1041" y="725"/>
                    </a:cubicBezTo>
                    <a:close/>
                    <a:moveTo>
                      <a:pt x="1041" y="0"/>
                    </a:moveTo>
                    <a:cubicBezTo>
                      <a:pt x="442" y="0"/>
                      <a:pt x="1" y="473"/>
                      <a:pt x="1" y="1071"/>
                    </a:cubicBezTo>
                    <a:cubicBezTo>
                      <a:pt x="1" y="1670"/>
                      <a:pt x="442" y="2111"/>
                      <a:pt x="1041" y="2111"/>
                    </a:cubicBezTo>
                    <a:cubicBezTo>
                      <a:pt x="1639" y="2111"/>
                      <a:pt x="2112" y="1670"/>
                      <a:pt x="2112" y="1071"/>
                    </a:cubicBezTo>
                    <a:cubicBezTo>
                      <a:pt x="2112" y="473"/>
                      <a:pt x="1639" y="0"/>
                      <a:pt x="10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0" name="Google Shape;400;p40"/>
            <p:cNvGrpSpPr/>
            <p:nvPr/>
          </p:nvGrpSpPr>
          <p:grpSpPr>
            <a:xfrm>
              <a:off x="5473117" y="1716431"/>
              <a:ext cx="332705" cy="332677"/>
              <a:chOff x="-44914800" y="2342000"/>
              <a:chExt cx="300900" cy="300875"/>
            </a:xfrm>
          </p:grpSpPr>
          <p:sp>
            <p:nvSpPr>
              <p:cNvPr id="401" name="Google Shape;401;p40"/>
              <p:cNvSpPr/>
              <p:nvPr/>
            </p:nvSpPr>
            <p:spPr>
              <a:xfrm>
                <a:off x="-44914800" y="2342000"/>
                <a:ext cx="300900" cy="300875"/>
              </a:xfrm>
              <a:custGeom>
                <a:rect b="b" l="l" r="r" t="t"/>
                <a:pathLst>
                  <a:path extrusionOk="0" h="12035" w="12036">
                    <a:moveTo>
                      <a:pt x="1450" y="725"/>
                    </a:moveTo>
                    <a:lnTo>
                      <a:pt x="1450" y="1418"/>
                    </a:lnTo>
                    <a:lnTo>
                      <a:pt x="725" y="1418"/>
                    </a:lnTo>
                    <a:lnTo>
                      <a:pt x="725" y="725"/>
                    </a:lnTo>
                    <a:close/>
                    <a:moveTo>
                      <a:pt x="11311" y="725"/>
                    </a:moveTo>
                    <a:lnTo>
                      <a:pt x="11311" y="1418"/>
                    </a:lnTo>
                    <a:lnTo>
                      <a:pt x="10618" y="1418"/>
                    </a:lnTo>
                    <a:lnTo>
                      <a:pt x="10618" y="725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1" y="2142"/>
                      <a:pt x="10240" y="2142"/>
                    </a:cubicBezTo>
                    <a:lnTo>
                      <a:pt x="10618" y="2142"/>
                    </a:lnTo>
                    <a:lnTo>
                      <a:pt x="10618" y="9893"/>
                    </a:lnTo>
                    <a:lnTo>
                      <a:pt x="10240" y="9893"/>
                    </a:lnTo>
                    <a:cubicBezTo>
                      <a:pt x="10051" y="9893"/>
                      <a:pt x="9893" y="10050"/>
                      <a:pt x="9893" y="10239"/>
                    </a:cubicBezTo>
                    <a:lnTo>
                      <a:pt x="9893" y="10617"/>
                    </a:lnTo>
                    <a:lnTo>
                      <a:pt x="2143" y="10617"/>
                    </a:lnTo>
                    <a:lnTo>
                      <a:pt x="2143" y="10239"/>
                    </a:lnTo>
                    <a:cubicBezTo>
                      <a:pt x="2143" y="10050"/>
                      <a:pt x="1985" y="9893"/>
                      <a:pt x="1796" y="9893"/>
                    </a:cubicBezTo>
                    <a:lnTo>
                      <a:pt x="1450" y="9893"/>
                    </a:lnTo>
                    <a:lnTo>
                      <a:pt x="1450" y="2142"/>
                    </a:lnTo>
                    <a:lnTo>
                      <a:pt x="1796" y="2142"/>
                    </a:lnTo>
                    <a:cubicBezTo>
                      <a:pt x="1985" y="2142"/>
                      <a:pt x="2143" y="1985"/>
                      <a:pt x="2143" y="1796"/>
                    </a:cubicBezTo>
                    <a:lnTo>
                      <a:pt x="2143" y="1418"/>
                    </a:lnTo>
                    <a:close/>
                    <a:moveTo>
                      <a:pt x="1418" y="10617"/>
                    </a:moveTo>
                    <a:lnTo>
                      <a:pt x="1418" y="11310"/>
                    </a:lnTo>
                    <a:lnTo>
                      <a:pt x="725" y="11310"/>
                    </a:lnTo>
                    <a:lnTo>
                      <a:pt x="725" y="10617"/>
                    </a:lnTo>
                    <a:close/>
                    <a:moveTo>
                      <a:pt x="11311" y="10617"/>
                    </a:moveTo>
                    <a:lnTo>
                      <a:pt x="11311" y="11310"/>
                    </a:lnTo>
                    <a:lnTo>
                      <a:pt x="10618" y="11310"/>
                    </a:lnTo>
                    <a:lnTo>
                      <a:pt x="10618" y="10617"/>
                    </a:lnTo>
                    <a:close/>
                    <a:moveTo>
                      <a:pt x="379" y="0"/>
                    </a:moveTo>
                    <a:cubicBezTo>
                      <a:pt x="158" y="0"/>
                      <a:pt x="1" y="158"/>
                      <a:pt x="1" y="378"/>
                    </a:cubicBezTo>
                    <a:lnTo>
                      <a:pt x="1" y="1764"/>
                    </a:lnTo>
                    <a:cubicBezTo>
                      <a:pt x="1" y="1985"/>
                      <a:pt x="158" y="2142"/>
                      <a:pt x="379" y="2142"/>
                    </a:cubicBezTo>
                    <a:lnTo>
                      <a:pt x="725" y="2142"/>
                    </a:lnTo>
                    <a:lnTo>
                      <a:pt x="725" y="9893"/>
                    </a:lnTo>
                    <a:lnTo>
                      <a:pt x="379" y="9893"/>
                    </a:lnTo>
                    <a:cubicBezTo>
                      <a:pt x="158" y="9893"/>
                      <a:pt x="1" y="10050"/>
                      <a:pt x="1" y="10239"/>
                    </a:cubicBezTo>
                    <a:lnTo>
                      <a:pt x="1" y="11657"/>
                    </a:lnTo>
                    <a:cubicBezTo>
                      <a:pt x="1" y="11877"/>
                      <a:pt x="158" y="12035"/>
                      <a:pt x="379" y="12035"/>
                    </a:cubicBezTo>
                    <a:lnTo>
                      <a:pt x="1796" y="12035"/>
                    </a:lnTo>
                    <a:cubicBezTo>
                      <a:pt x="1985" y="12035"/>
                      <a:pt x="2143" y="11877"/>
                      <a:pt x="2143" y="11657"/>
                    </a:cubicBezTo>
                    <a:lnTo>
                      <a:pt x="2143" y="11310"/>
                    </a:lnTo>
                    <a:lnTo>
                      <a:pt x="9893" y="11310"/>
                    </a:lnTo>
                    <a:lnTo>
                      <a:pt x="9893" y="11657"/>
                    </a:lnTo>
                    <a:cubicBezTo>
                      <a:pt x="9893" y="11877"/>
                      <a:pt x="10051" y="12035"/>
                      <a:pt x="10240" y="12035"/>
                    </a:cubicBezTo>
                    <a:lnTo>
                      <a:pt x="11657" y="12035"/>
                    </a:lnTo>
                    <a:cubicBezTo>
                      <a:pt x="11878" y="12035"/>
                      <a:pt x="12036" y="11877"/>
                      <a:pt x="12036" y="11657"/>
                    </a:cubicBezTo>
                    <a:lnTo>
                      <a:pt x="12036" y="10239"/>
                    </a:lnTo>
                    <a:cubicBezTo>
                      <a:pt x="12036" y="10050"/>
                      <a:pt x="11878" y="9893"/>
                      <a:pt x="11657" y="9893"/>
                    </a:cubicBezTo>
                    <a:lnTo>
                      <a:pt x="11311" y="9893"/>
                    </a:lnTo>
                    <a:lnTo>
                      <a:pt x="11311" y="2142"/>
                    </a:lnTo>
                    <a:lnTo>
                      <a:pt x="11657" y="2142"/>
                    </a:lnTo>
                    <a:cubicBezTo>
                      <a:pt x="11878" y="2142"/>
                      <a:pt x="12036" y="1985"/>
                      <a:pt x="12036" y="1764"/>
                    </a:cubicBezTo>
                    <a:lnTo>
                      <a:pt x="12036" y="378"/>
                    </a:lnTo>
                    <a:cubicBezTo>
                      <a:pt x="12036" y="158"/>
                      <a:pt x="11878" y="0"/>
                      <a:pt x="11657" y="0"/>
                    </a:cubicBezTo>
                    <a:lnTo>
                      <a:pt x="10240" y="0"/>
                    </a:lnTo>
                    <a:cubicBezTo>
                      <a:pt x="10051" y="0"/>
                      <a:pt x="9893" y="158"/>
                      <a:pt x="9893" y="378"/>
                    </a:cubicBezTo>
                    <a:lnTo>
                      <a:pt x="9893" y="725"/>
                    </a:lnTo>
                    <a:lnTo>
                      <a:pt x="2143" y="725"/>
                    </a:lnTo>
                    <a:lnTo>
                      <a:pt x="2143" y="378"/>
                    </a:lnTo>
                    <a:cubicBezTo>
                      <a:pt x="2143" y="158"/>
                      <a:pt x="1985" y="0"/>
                      <a:pt x="17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40"/>
              <p:cNvSpPr/>
              <p:nvPr/>
            </p:nvSpPr>
            <p:spPr>
              <a:xfrm>
                <a:off x="-44860450" y="2412875"/>
                <a:ext cx="193000" cy="159125"/>
              </a:xfrm>
              <a:custGeom>
                <a:rect b="b" l="l" r="r" t="t"/>
                <a:pathLst>
                  <a:path extrusionOk="0" h="6365" w="7720">
                    <a:moveTo>
                      <a:pt x="7026" y="694"/>
                    </a:moveTo>
                    <a:lnTo>
                      <a:pt x="7026" y="725"/>
                    </a:lnTo>
                    <a:lnTo>
                      <a:pt x="7026" y="5136"/>
                    </a:lnTo>
                    <a:lnTo>
                      <a:pt x="5514" y="3624"/>
                    </a:lnTo>
                    <a:cubicBezTo>
                      <a:pt x="5451" y="3561"/>
                      <a:pt x="5356" y="3498"/>
                      <a:pt x="5262" y="3498"/>
                    </a:cubicBezTo>
                    <a:cubicBezTo>
                      <a:pt x="5167" y="3498"/>
                      <a:pt x="5041" y="3561"/>
                      <a:pt x="5010" y="3624"/>
                    </a:cubicBezTo>
                    <a:lnTo>
                      <a:pt x="3907" y="4821"/>
                    </a:lnTo>
                    <a:lnTo>
                      <a:pt x="2678" y="3592"/>
                    </a:lnTo>
                    <a:cubicBezTo>
                      <a:pt x="2615" y="3529"/>
                      <a:pt x="2529" y="3498"/>
                      <a:pt x="2438" y="3498"/>
                    </a:cubicBezTo>
                    <a:cubicBezTo>
                      <a:pt x="2348" y="3498"/>
                      <a:pt x="2253" y="3529"/>
                      <a:pt x="2174" y="3592"/>
                    </a:cubicBezTo>
                    <a:lnTo>
                      <a:pt x="662" y="5104"/>
                    </a:lnTo>
                    <a:lnTo>
                      <a:pt x="662" y="694"/>
                    </a:lnTo>
                    <a:close/>
                    <a:moveTo>
                      <a:pt x="2458" y="4380"/>
                    </a:moveTo>
                    <a:lnTo>
                      <a:pt x="3718" y="5640"/>
                    </a:lnTo>
                    <a:lnTo>
                      <a:pt x="1198" y="5640"/>
                    </a:lnTo>
                    <a:lnTo>
                      <a:pt x="2458" y="4380"/>
                    </a:lnTo>
                    <a:close/>
                    <a:moveTo>
                      <a:pt x="5293" y="4411"/>
                    </a:moveTo>
                    <a:lnTo>
                      <a:pt x="6554" y="5671"/>
                    </a:lnTo>
                    <a:lnTo>
                      <a:pt x="4695" y="5671"/>
                    </a:lnTo>
                    <a:lnTo>
                      <a:pt x="4695" y="5640"/>
                    </a:lnTo>
                    <a:lnTo>
                      <a:pt x="4411" y="5356"/>
                    </a:lnTo>
                    <a:lnTo>
                      <a:pt x="5293" y="4411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lnTo>
                      <a:pt x="0" y="5986"/>
                    </a:lnTo>
                    <a:cubicBezTo>
                      <a:pt x="0" y="6207"/>
                      <a:pt x="158" y="6365"/>
                      <a:pt x="347" y="6365"/>
                    </a:cubicBezTo>
                    <a:lnTo>
                      <a:pt x="7373" y="6365"/>
                    </a:lnTo>
                    <a:cubicBezTo>
                      <a:pt x="7562" y="6365"/>
                      <a:pt x="7719" y="6207"/>
                      <a:pt x="7719" y="5986"/>
                    </a:cubicBezTo>
                    <a:lnTo>
                      <a:pt x="7719" y="379"/>
                    </a:lnTo>
                    <a:cubicBezTo>
                      <a:pt x="7719" y="158"/>
                      <a:pt x="7562" y="1"/>
                      <a:pt x="73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40"/>
              <p:cNvSpPr/>
              <p:nvPr/>
            </p:nvSpPr>
            <p:spPr>
              <a:xfrm>
                <a:off x="-44791150" y="2439650"/>
                <a:ext cx="52800" cy="53600"/>
              </a:xfrm>
              <a:custGeom>
                <a:rect b="b" l="l" r="r" t="t"/>
                <a:pathLst>
                  <a:path extrusionOk="0" h="2144" w="2112">
                    <a:moveTo>
                      <a:pt x="1041" y="725"/>
                    </a:moveTo>
                    <a:cubicBezTo>
                      <a:pt x="1261" y="725"/>
                      <a:pt x="1419" y="883"/>
                      <a:pt x="1419" y="1072"/>
                    </a:cubicBezTo>
                    <a:cubicBezTo>
                      <a:pt x="1419" y="1261"/>
                      <a:pt x="1261" y="1418"/>
                      <a:pt x="1041" y="1418"/>
                    </a:cubicBezTo>
                    <a:cubicBezTo>
                      <a:pt x="852" y="1418"/>
                      <a:pt x="694" y="1261"/>
                      <a:pt x="694" y="1072"/>
                    </a:cubicBezTo>
                    <a:cubicBezTo>
                      <a:pt x="694" y="883"/>
                      <a:pt x="852" y="725"/>
                      <a:pt x="1041" y="725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72"/>
                    </a:cubicBezTo>
                    <a:cubicBezTo>
                      <a:pt x="32" y="1670"/>
                      <a:pt x="505" y="2143"/>
                      <a:pt x="1041" y="2143"/>
                    </a:cubicBezTo>
                    <a:cubicBezTo>
                      <a:pt x="1639" y="2143"/>
                      <a:pt x="2112" y="1670"/>
                      <a:pt x="2112" y="1072"/>
                    </a:cubicBezTo>
                    <a:cubicBezTo>
                      <a:pt x="2112" y="473"/>
                      <a:pt x="1639" y="1"/>
                      <a:pt x="10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4" name="Google Shape;404;p40"/>
            <p:cNvSpPr/>
            <p:nvPr/>
          </p:nvSpPr>
          <p:spPr>
            <a:xfrm>
              <a:off x="3488617" y="1716854"/>
              <a:ext cx="332705" cy="331821"/>
            </a:xfrm>
            <a:custGeom>
              <a:rect b="b" l="l" r="r" t="t"/>
              <a:pathLst>
                <a:path extrusionOk="0" h="12004" w="12036">
                  <a:moveTo>
                    <a:pt x="1450" y="693"/>
                  </a:moveTo>
                  <a:lnTo>
                    <a:pt x="1450" y="1418"/>
                  </a:lnTo>
                  <a:lnTo>
                    <a:pt x="756" y="1418"/>
                  </a:lnTo>
                  <a:lnTo>
                    <a:pt x="756" y="693"/>
                  </a:lnTo>
                  <a:close/>
                  <a:moveTo>
                    <a:pt x="11342" y="693"/>
                  </a:moveTo>
                  <a:lnTo>
                    <a:pt x="11342" y="1418"/>
                  </a:lnTo>
                  <a:lnTo>
                    <a:pt x="10618" y="1418"/>
                  </a:lnTo>
                  <a:lnTo>
                    <a:pt x="10618" y="693"/>
                  </a:lnTo>
                  <a:close/>
                  <a:moveTo>
                    <a:pt x="6049" y="4191"/>
                  </a:moveTo>
                  <a:cubicBezTo>
                    <a:pt x="6270" y="4191"/>
                    <a:pt x="6427" y="4380"/>
                    <a:pt x="6427" y="4569"/>
                  </a:cubicBezTo>
                  <a:cubicBezTo>
                    <a:pt x="6427" y="4758"/>
                    <a:pt x="6270" y="4915"/>
                    <a:pt x="6049" y="4915"/>
                  </a:cubicBezTo>
                  <a:cubicBezTo>
                    <a:pt x="5860" y="4915"/>
                    <a:pt x="5703" y="4758"/>
                    <a:pt x="5703" y="4569"/>
                  </a:cubicBezTo>
                  <a:cubicBezTo>
                    <a:pt x="5703" y="4380"/>
                    <a:pt x="5860" y="4191"/>
                    <a:pt x="6049" y="4191"/>
                  </a:cubicBezTo>
                  <a:close/>
                  <a:moveTo>
                    <a:pt x="6081" y="1040"/>
                  </a:moveTo>
                  <a:cubicBezTo>
                    <a:pt x="6144" y="1166"/>
                    <a:pt x="8381" y="5167"/>
                    <a:pt x="8475" y="5262"/>
                  </a:cubicBezTo>
                  <a:lnTo>
                    <a:pt x="7278" y="7026"/>
                  </a:lnTo>
                  <a:lnTo>
                    <a:pt x="6427" y="7026"/>
                  </a:lnTo>
                  <a:lnTo>
                    <a:pt x="6427" y="5577"/>
                  </a:lnTo>
                  <a:cubicBezTo>
                    <a:pt x="6805" y="5419"/>
                    <a:pt x="7120" y="5041"/>
                    <a:pt x="7120" y="4600"/>
                  </a:cubicBezTo>
                  <a:cubicBezTo>
                    <a:pt x="7120" y="4001"/>
                    <a:pt x="6648" y="3529"/>
                    <a:pt x="6081" y="3529"/>
                  </a:cubicBezTo>
                  <a:cubicBezTo>
                    <a:pt x="5482" y="3529"/>
                    <a:pt x="5010" y="4001"/>
                    <a:pt x="5010" y="4600"/>
                  </a:cubicBezTo>
                  <a:cubicBezTo>
                    <a:pt x="5010" y="5073"/>
                    <a:pt x="5293" y="5451"/>
                    <a:pt x="5703" y="5577"/>
                  </a:cubicBezTo>
                  <a:lnTo>
                    <a:pt x="5703" y="7026"/>
                  </a:lnTo>
                  <a:lnTo>
                    <a:pt x="4852" y="7026"/>
                  </a:lnTo>
                  <a:lnTo>
                    <a:pt x="3655" y="5262"/>
                  </a:lnTo>
                  <a:cubicBezTo>
                    <a:pt x="3749" y="5167"/>
                    <a:pt x="5986" y="1166"/>
                    <a:pt x="6081" y="1040"/>
                  </a:cubicBezTo>
                  <a:close/>
                  <a:moveTo>
                    <a:pt x="3812" y="3529"/>
                  </a:moveTo>
                  <a:lnTo>
                    <a:pt x="2899" y="5104"/>
                  </a:lnTo>
                  <a:cubicBezTo>
                    <a:pt x="2836" y="5230"/>
                    <a:pt x="2836" y="5388"/>
                    <a:pt x="2899" y="5451"/>
                  </a:cubicBezTo>
                  <a:lnTo>
                    <a:pt x="4064" y="7215"/>
                  </a:lnTo>
                  <a:cubicBezTo>
                    <a:pt x="3749" y="7404"/>
                    <a:pt x="3529" y="7719"/>
                    <a:pt x="3529" y="8097"/>
                  </a:cubicBezTo>
                  <a:lnTo>
                    <a:pt x="3529" y="8475"/>
                  </a:lnTo>
                  <a:lnTo>
                    <a:pt x="693" y="8475"/>
                  </a:lnTo>
                  <a:lnTo>
                    <a:pt x="693" y="3907"/>
                  </a:lnTo>
                  <a:cubicBezTo>
                    <a:pt x="788" y="3686"/>
                    <a:pt x="945" y="3529"/>
                    <a:pt x="1103" y="3529"/>
                  </a:cubicBezTo>
                  <a:close/>
                  <a:moveTo>
                    <a:pt x="7436" y="7751"/>
                  </a:moveTo>
                  <a:cubicBezTo>
                    <a:pt x="7625" y="7751"/>
                    <a:pt x="7782" y="7908"/>
                    <a:pt x="7782" y="8097"/>
                  </a:cubicBezTo>
                  <a:lnTo>
                    <a:pt x="7782" y="8475"/>
                  </a:lnTo>
                  <a:lnTo>
                    <a:pt x="4285" y="8475"/>
                  </a:lnTo>
                  <a:lnTo>
                    <a:pt x="4285" y="8097"/>
                  </a:lnTo>
                  <a:cubicBezTo>
                    <a:pt x="4285" y="7908"/>
                    <a:pt x="4443" y="7751"/>
                    <a:pt x="4632" y="7751"/>
                  </a:cubicBezTo>
                  <a:close/>
                  <a:moveTo>
                    <a:pt x="10996" y="3529"/>
                  </a:moveTo>
                  <a:cubicBezTo>
                    <a:pt x="11185" y="3529"/>
                    <a:pt x="11342" y="3686"/>
                    <a:pt x="11342" y="3907"/>
                  </a:cubicBezTo>
                  <a:lnTo>
                    <a:pt x="11342" y="8475"/>
                  </a:lnTo>
                  <a:lnTo>
                    <a:pt x="8507" y="8475"/>
                  </a:lnTo>
                  <a:lnTo>
                    <a:pt x="8507" y="8097"/>
                  </a:lnTo>
                  <a:cubicBezTo>
                    <a:pt x="8507" y="7719"/>
                    <a:pt x="8318" y="7404"/>
                    <a:pt x="8003" y="7215"/>
                  </a:cubicBezTo>
                  <a:lnTo>
                    <a:pt x="9137" y="5451"/>
                  </a:lnTo>
                  <a:cubicBezTo>
                    <a:pt x="9200" y="5356"/>
                    <a:pt x="9200" y="5230"/>
                    <a:pt x="9137" y="5104"/>
                  </a:cubicBezTo>
                  <a:lnTo>
                    <a:pt x="8223" y="3529"/>
                  </a:lnTo>
                  <a:close/>
                  <a:moveTo>
                    <a:pt x="11342" y="9137"/>
                  </a:moveTo>
                  <a:lnTo>
                    <a:pt x="11342" y="9483"/>
                  </a:lnTo>
                  <a:cubicBezTo>
                    <a:pt x="11342" y="9672"/>
                    <a:pt x="11185" y="9830"/>
                    <a:pt x="10996" y="9830"/>
                  </a:cubicBezTo>
                  <a:lnTo>
                    <a:pt x="1103" y="9830"/>
                  </a:lnTo>
                  <a:cubicBezTo>
                    <a:pt x="914" y="9830"/>
                    <a:pt x="756" y="9672"/>
                    <a:pt x="756" y="9483"/>
                  </a:cubicBezTo>
                  <a:lnTo>
                    <a:pt x="756" y="9137"/>
                  </a:lnTo>
                  <a:close/>
                  <a:moveTo>
                    <a:pt x="6427" y="10554"/>
                  </a:moveTo>
                  <a:lnTo>
                    <a:pt x="6427" y="11248"/>
                  </a:lnTo>
                  <a:lnTo>
                    <a:pt x="5703" y="11248"/>
                  </a:lnTo>
                  <a:lnTo>
                    <a:pt x="5703" y="10554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1765" y="2111"/>
                  </a:lnTo>
                  <a:cubicBezTo>
                    <a:pt x="1954" y="2111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5010" y="1418"/>
                  </a:lnTo>
                  <a:lnTo>
                    <a:pt x="4159" y="2836"/>
                  </a:lnTo>
                  <a:lnTo>
                    <a:pt x="1072" y="2836"/>
                  </a:lnTo>
                  <a:cubicBezTo>
                    <a:pt x="473" y="2836"/>
                    <a:pt x="0" y="3308"/>
                    <a:pt x="0" y="3907"/>
                  </a:cubicBezTo>
                  <a:lnTo>
                    <a:pt x="0" y="9515"/>
                  </a:lnTo>
                  <a:cubicBezTo>
                    <a:pt x="0" y="10113"/>
                    <a:pt x="473" y="10586"/>
                    <a:pt x="1072" y="10586"/>
                  </a:cubicBezTo>
                  <a:lnTo>
                    <a:pt x="4947" y="10586"/>
                  </a:lnTo>
                  <a:lnTo>
                    <a:pt x="4947" y="11311"/>
                  </a:lnTo>
                  <a:lnTo>
                    <a:pt x="3907" y="11311"/>
                  </a:lnTo>
                  <a:cubicBezTo>
                    <a:pt x="3686" y="11311"/>
                    <a:pt x="3529" y="11468"/>
                    <a:pt x="3529" y="11657"/>
                  </a:cubicBezTo>
                  <a:cubicBezTo>
                    <a:pt x="3529" y="11846"/>
                    <a:pt x="3686" y="12004"/>
                    <a:pt x="3907" y="12004"/>
                  </a:cubicBezTo>
                  <a:lnTo>
                    <a:pt x="8097" y="12004"/>
                  </a:lnTo>
                  <a:cubicBezTo>
                    <a:pt x="8318" y="12004"/>
                    <a:pt x="8475" y="11846"/>
                    <a:pt x="8475" y="11657"/>
                  </a:cubicBezTo>
                  <a:cubicBezTo>
                    <a:pt x="8475" y="11468"/>
                    <a:pt x="8318" y="11311"/>
                    <a:pt x="8097" y="11311"/>
                  </a:cubicBezTo>
                  <a:lnTo>
                    <a:pt x="7057" y="11311"/>
                  </a:lnTo>
                  <a:lnTo>
                    <a:pt x="7057" y="10586"/>
                  </a:lnTo>
                  <a:lnTo>
                    <a:pt x="10933" y="10586"/>
                  </a:lnTo>
                  <a:cubicBezTo>
                    <a:pt x="11531" y="10586"/>
                    <a:pt x="12004" y="10113"/>
                    <a:pt x="12004" y="9515"/>
                  </a:cubicBezTo>
                  <a:lnTo>
                    <a:pt x="12004" y="3907"/>
                  </a:lnTo>
                  <a:cubicBezTo>
                    <a:pt x="12035" y="3308"/>
                    <a:pt x="11563" y="2836"/>
                    <a:pt x="10996" y="2836"/>
                  </a:cubicBezTo>
                  <a:lnTo>
                    <a:pt x="7877" y="2836"/>
                  </a:lnTo>
                  <a:lnTo>
                    <a:pt x="7057" y="1418"/>
                  </a:lnTo>
                  <a:lnTo>
                    <a:pt x="9924" y="1418"/>
                  </a:lnTo>
                  <a:lnTo>
                    <a:pt x="9924" y="1765"/>
                  </a:lnTo>
                  <a:cubicBezTo>
                    <a:pt x="9924" y="1954"/>
                    <a:pt x="10082" y="2111"/>
                    <a:pt x="10271" y="2111"/>
                  </a:cubicBezTo>
                  <a:lnTo>
                    <a:pt x="11689" y="2111"/>
                  </a:lnTo>
                  <a:cubicBezTo>
                    <a:pt x="11878" y="2111"/>
                    <a:pt x="12035" y="1954"/>
                    <a:pt x="12035" y="1765"/>
                  </a:cubicBezTo>
                  <a:lnTo>
                    <a:pt x="12035" y="347"/>
                  </a:lnTo>
                  <a:cubicBezTo>
                    <a:pt x="12035" y="158"/>
                    <a:pt x="11878" y="0"/>
                    <a:pt x="11689" y="0"/>
                  </a:cubicBezTo>
                  <a:lnTo>
                    <a:pt x="10271" y="0"/>
                  </a:lnTo>
                  <a:cubicBezTo>
                    <a:pt x="10082" y="0"/>
                    <a:pt x="9924" y="158"/>
                    <a:pt x="9924" y="347"/>
                  </a:cubicBezTo>
                  <a:lnTo>
                    <a:pt x="9924" y="693"/>
                  </a:lnTo>
                  <a:lnTo>
                    <a:pt x="6648" y="693"/>
                  </a:lnTo>
                  <a:lnTo>
                    <a:pt x="6333" y="189"/>
                  </a:lnTo>
                  <a:cubicBezTo>
                    <a:pt x="6270" y="63"/>
                    <a:pt x="6144" y="0"/>
                    <a:pt x="6018" y="0"/>
                  </a:cubicBezTo>
                  <a:cubicBezTo>
                    <a:pt x="5892" y="0"/>
                    <a:pt x="5797" y="63"/>
                    <a:pt x="5703" y="189"/>
                  </a:cubicBezTo>
                  <a:lnTo>
                    <a:pt x="5388" y="693"/>
                  </a:lnTo>
                  <a:lnTo>
                    <a:pt x="2111" y="693"/>
                  </a:ln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Elegant waves by slidesgo">
  <a:themeElements>
    <a:clrScheme name="Personalizado 1">
      <a:dk1>
        <a:srgbClr val="226F54"/>
      </a:dk1>
      <a:lt1>
        <a:srgbClr val="FFFFFF"/>
      </a:lt1>
      <a:dk2>
        <a:srgbClr val="FFFFFF"/>
      </a:dk2>
      <a:lt2>
        <a:srgbClr val="FFFFFF"/>
      </a:lt2>
      <a:accent1>
        <a:srgbClr val="27B26D"/>
      </a:accent1>
      <a:accent2>
        <a:srgbClr val="226F54"/>
      </a:accent2>
      <a:accent3>
        <a:srgbClr val="0B6646"/>
      </a:accent3>
      <a:accent4>
        <a:srgbClr val="226F54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